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3"/>
  </p:notesMasterIdLst>
  <p:sldIdLst>
    <p:sldId id="256" r:id="rId2"/>
    <p:sldId id="303" r:id="rId3"/>
    <p:sldId id="368" r:id="rId4"/>
    <p:sldId id="372" r:id="rId5"/>
    <p:sldId id="347" r:id="rId6"/>
    <p:sldId id="375" r:id="rId7"/>
    <p:sldId id="348" r:id="rId8"/>
    <p:sldId id="349" r:id="rId9"/>
    <p:sldId id="363" r:id="rId10"/>
    <p:sldId id="364" r:id="rId11"/>
    <p:sldId id="365" r:id="rId12"/>
    <p:sldId id="366" r:id="rId13"/>
    <p:sldId id="369" r:id="rId14"/>
    <p:sldId id="428" r:id="rId15"/>
    <p:sldId id="374" r:id="rId16"/>
    <p:sldId id="377" r:id="rId17"/>
    <p:sldId id="376" r:id="rId18"/>
    <p:sldId id="379" r:id="rId19"/>
    <p:sldId id="380" r:id="rId20"/>
    <p:sldId id="381" r:id="rId21"/>
    <p:sldId id="382" r:id="rId22"/>
    <p:sldId id="383" r:id="rId23"/>
    <p:sldId id="384" r:id="rId24"/>
    <p:sldId id="390" r:id="rId25"/>
    <p:sldId id="391" r:id="rId26"/>
    <p:sldId id="385" r:id="rId27"/>
    <p:sldId id="386" r:id="rId28"/>
    <p:sldId id="392" r:id="rId29"/>
    <p:sldId id="393" r:id="rId30"/>
    <p:sldId id="387" r:id="rId31"/>
    <p:sldId id="388" r:id="rId32"/>
    <p:sldId id="394" r:id="rId33"/>
    <p:sldId id="408" r:id="rId34"/>
    <p:sldId id="389" r:id="rId35"/>
    <p:sldId id="395" r:id="rId36"/>
    <p:sldId id="396" r:id="rId37"/>
    <p:sldId id="397" r:id="rId38"/>
    <p:sldId id="398" r:id="rId39"/>
    <p:sldId id="399" r:id="rId40"/>
    <p:sldId id="400" r:id="rId41"/>
    <p:sldId id="401" r:id="rId42"/>
    <p:sldId id="403" r:id="rId43"/>
    <p:sldId id="404" r:id="rId44"/>
    <p:sldId id="405" r:id="rId45"/>
    <p:sldId id="406" r:id="rId46"/>
    <p:sldId id="407" r:id="rId47"/>
    <p:sldId id="409" r:id="rId48"/>
    <p:sldId id="410" r:id="rId49"/>
    <p:sldId id="411" r:id="rId50"/>
    <p:sldId id="412" r:id="rId51"/>
    <p:sldId id="367" r:id="rId52"/>
    <p:sldId id="370" r:id="rId53"/>
    <p:sldId id="378" r:id="rId54"/>
    <p:sldId id="413" r:id="rId55"/>
    <p:sldId id="414" r:id="rId56"/>
    <p:sldId id="416" r:id="rId57"/>
    <p:sldId id="417" r:id="rId58"/>
    <p:sldId id="418" r:id="rId59"/>
    <p:sldId id="419" r:id="rId60"/>
    <p:sldId id="420" r:id="rId61"/>
    <p:sldId id="421" r:id="rId62"/>
    <p:sldId id="422" r:id="rId63"/>
    <p:sldId id="423" r:id="rId64"/>
    <p:sldId id="424" r:id="rId65"/>
    <p:sldId id="425" r:id="rId66"/>
    <p:sldId id="426" r:id="rId67"/>
    <p:sldId id="427" r:id="rId68"/>
    <p:sldId id="371" r:id="rId69"/>
    <p:sldId id="346" r:id="rId70"/>
    <p:sldId id="373" r:id="rId71"/>
    <p:sldId id="338" r:id="rId72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800000"/>
    <a:srgbClr val="E7AF00"/>
    <a:srgbClr val="750F6D"/>
    <a:srgbClr val="F8E4B2"/>
    <a:srgbClr val="F5F5F5"/>
    <a:srgbClr val="FFCCCC"/>
    <a:srgbClr val="F3F9FA"/>
    <a:srgbClr val="FAFAFA"/>
    <a:srgbClr val="FEE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3" autoAdjust="0"/>
    <p:restoredTop sz="95701" autoAdjust="0"/>
  </p:normalViewPr>
  <p:slideViewPr>
    <p:cSldViewPr snapToGrid="0">
      <p:cViewPr varScale="1">
        <p:scale>
          <a:sx n="91" d="100"/>
          <a:sy n="91" d="100"/>
        </p:scale>
        <p:origin x="137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398B4-62E2-473B-903E-43B2722900FF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AA4DB-AE40-4D37-814A-778547BD43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57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497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374CA-7F76-45E2-1BDB-2CE4CA3CB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09B5CB2-A463-827B-6B53-946C101BB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66D8B53-1447-83BF-7656-A0B2E8AE2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F65330-A6F7-D458-FE39-BB61BCE079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023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9CB01-5BCD-8D74-B85C-3D258A5FE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7F56B63-03EB-B885-3C24-D0A8F174F8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B6C3ADC-0C32-14B6-308D-4AB4728A4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122FAF-4E45-BEB1-5D10-8ECAA7105F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9732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A6156-ED15-952A-C442-27387B69C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2A067F1-1479-D4A1-07B6-085032D61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0464658-0219-4501-5449-0F56789F3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7C63A5-914B-4EB2-ADDC-55FD550999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8895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1990-0DB3-134D-9E8A-723AA3FA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8CBD5DC-B520-DE81-F496-3016AB557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F9435BC-B6DC-F76C-A364-3005767C9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828AC3-4055-A0A2-5354-E88EB45BC3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673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5A585-F984-7E09-A977-7E0BFEF62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550A8EA-8FD8-0C91-957D-4613B4723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AC7DC4E-D44C-58FA-7CA9-8AA4913B3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CE8B66-54BF-E79A-050F-38D8B3E73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852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8AC94-BD26-E24D-77BA-996000319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7CD39F-FE34-C4CB-DD76-5D0381A5C5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EA3C6F-A66D-F839-E170-4A92E9A31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05E0F-A86C-2618-337C-990F39A31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4796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001A1-FD99-459B-4B6A-D5B21B8BC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1C1A0-120E-D570-1327-D75BF901AF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218E3-9338-CD6E-AA76-CAE5F1845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CB7C4-5E1D-A4D5-2D4A-023147795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801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5E207-687A-6B83-1B58-7BD57DBB2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780291-CC68-A1E0-5B0A-3A6CF7DBB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76CD23-E1F0-352C-CE52-56D2C5525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5862A-9628-ED86-1475-2F40DEE00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7969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7B6C6-F1D0-69E6-9F93-324C4D5F5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2C5FA3-2E02-ADEB-665C-8A0E5A957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5451E3-8367-B99C-5ED4-3515AE36E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7576D-FCE5-F29F-472D-D48DEC17C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9799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D7116-E777-274A-300E-6F29CAAF8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3A98BC-EB5A-7E3C-5A62-AEC999054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23EA2F-2768-1453-115B-F1BFB5004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AD06D-EAD0-525A-590B-8D0458469B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16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285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0E15A-2908-03B9-2015-BC045BFD3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745978-F91E-C4FC-E807-16DCE11C7E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9A3A4-E44B-9A90-A74D-1266443CD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9C48D-E7C6-23A4-83F8-2E34B06DD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833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1B38D-B9B3-4654-206D-8487FFBDA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3B9E5-EC22-FA39-EE7B-6291E19CD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C8D18-8AC2-7FE4-BC7E-3558D4463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82DBA-10EC-5563-1EB4-BDA506F26A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573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03302-0FA4-0BFB-DEC1-4D21263D5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4702C-2FAE-183E-27B9-731FC3FA3C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62DD6-E494-98B7-ED10-31E6BA95D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36516-F595-74A2-49A2-512235AD1C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935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CE18A-E484-22D2-1A67-9F25A4AFA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926176-F40E-6773-100F-89B2A0BCC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77490E-8846-26A4-7FD2-B678F8B0F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A264B-A55B-B902-9C07-86758994B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2876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9B462-B35B-BAA4-CCB8-6FAC66867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F80494-369C-FCDA-B1A9-8452DD36D4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3AA7EC-CBDA-6F49-0FB9-DCA2AF040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AA365-EB4F-C350-7565-9783312529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000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50089-CABB-ABC9-27E8-DD3A68999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D8873B-4125-7AD7-52EE-07BD31251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E220D1-1B5B-EA56-78B6-30E5A346F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28F29-483F-F7DF-D568-6DC8025A96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728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B7785-9CF0-96BD-D1AE-A9DD9E4DB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5AC08A-EF65-8DF0-922B-68C2E4781C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6B4D04-4609-5EF1-C730-9C07EDFBD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4026D-7FC1-0EB8-8ACC-250D32A0A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95731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14467-065D-E678-6873-03C11DE81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2CF06-7A93-0458-045E-05A7E8D8CD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0F449F-B7E6-CFFF-3234-31E3DEB61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A4A45-FD37-A976-CDC5-BC63FB597E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217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2CBDD-E7B2-A103-62B9-31BF9D907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8CE87-5F43-959D-6967-9B8C2CE64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819787-ED75-D534-97C0-4E07AD6E3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C553-20D8-932E-B25F-3158A1FB0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4454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43931-FE86-6794-565E-667841BC6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D80307-6B76-D5BD-6053-E7481CAF4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1DC2B0-EE65-5D65-7BA1-5D5204C15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9FBCF-443C-1E5C-EDDB-D811459D6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596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07F27-B23A-2775-F443-871669B56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FB37B7-3439-99DA-C04F-EDC53F5CD3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CA08C6-2EF9-AD40-6AC3-1BD4920D1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4530F-FEAA-C15A-B9B0-9E8D15DA8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3132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64377-9152-7B81-577B-4E055845A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58DFDA-C192-F864-CCAD-A97B9EE4E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6D782-4987-C49A-9D62-3757B7F42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492B6-DEB9-01EB-30CA-CDA0EB95DB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0384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55E6A-8F7B-839E-680F-2A89E3F80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4B3E0-8F96-6248-C98F-EFE05761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F9B566-D40B-D359-CDF5-F28FA1F5E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F8502-DF02-F213-C87D-08DC711BB4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2028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7742D-A8C3-2531-687F-9D1B13474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4F935E-70B4-A443-D284-0FCCCA55C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DE5A7F-9228-86A6-AE35-C0595548E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00269-B433-0C13-2D02-068422A10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906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0B4EA-5A06-1A67-4D59-85AB4D1A2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0AF46-5683-5411-FA99-E66CBA535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910953-0840-0B95-48D7-BC81CBA1CB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94BF6-5698-61EB-25E0-A723478C22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26945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15CDC-55EF-B268-C7F8-12B61F3C9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9242C5-2F57-2B47-D807-54A181AE37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ECB1D3-9F60-874F-7429-073ED5C09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58188-3EFD-C08C-293B-500225729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14230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C2D39-393C-E608-8AE1-DC18158DF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34289-D200-9008-1AD7-21A65B993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AB37B5-88CA-2992-3BBB-9908A7325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75B31-8F64-9B40-4D68-A614A188F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2199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BAD96-A460-EB6D-5F2E-D8F90B7D9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D1FADC-3FA6-EE25-9B19-0C3F7637BA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4B90F-FAA3-9B1E-7327-D46AA5C24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ECD6C-1B9D-E706-E801-CFF61E884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2961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C927C-B644-10FD-5441-95B062274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193A4-8418-EBF6-FB73-936BD06EC3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61ABE-9D2E-4E2F-E44E-790A16433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2B0DF-AEE5-3680-6DB7-511B2FA6BA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007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0C2EF-00DE-5D80-883A-728070ADA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16D7FD-55FF-542E-8FE1-9D85BD5DA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F3E389-0EAA-AD82-306F-BC44BD55C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98C5D-9DFF-D28F-D0BC-3B54519E5D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2557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F6FF7-7490-E31F-46FD-06F0298F9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5A490A-5123-6812-416D-B9E32D611E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D7C118-9951-E36E-6C42-0D20C1D47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037BA-51F2-20A8-1E10-F6CC6FF2C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4037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7DDD2-FA3F-89A6-46EF-D2350D9EE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4E5DA8-C8E8-30C0-ED7B-1B9472494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1086B-E835-A21E-3516-64E3DA5C2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5CAF4-32D7-C307-E1C4-ACFB69770F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9343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58CC-0A69-F3E0-9E71-B5DB356BA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A5035-2D9C-CF5E-672B-2B9B1C76B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89B55B-39CD-E250-4982-4E523D223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4BFD3-72B7-53DB-E54F-C65B2E08E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9913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C1380-566D-C13F-F439-0D21BF67C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5CE047-A6D0-F58A-3CE3-96A58B6CC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FAF68-0002-DBE3-11D7-B298439DA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8A6B1-9B0F-8EF8-D831-7D043A6D7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3897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36E63-4E3A-AAF2-5FF7-775D6C161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F5D8B6-9A87-F756-6F2A-3E497157A3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62515-8BD5-F66E-E3CB-8440AA5EE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2857A-BBB9-0A5D-7909-F7C8AAD09F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256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0F80E-B5AE-2CB9-C3E3-7C539CE2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089CB-A60F-86E5-F055-3E5FBC470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CFA428-BC56-5537-90B3-5A269B15B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C167A-0942-324D-0C22-90CDD6AAE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299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76543-EB5D-FAEB-4C1B-505D19AE3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421B1-5880-4A17-A05C-BBE993D22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71F34B-B79F-6792-8728-59233A376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0528E-C8E5-F182-ECA5-728A06D29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3658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C09F9-E1F3-2C06-CFC4-A371C356D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DE27BC-37C4-302F-9E17-41D6008D4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3079C7-3586-EFA9-E32C-475E86199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F2D5A-54A9-3A5B-AD38-996D92E785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7275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E58AA-8A5B-2A85-2D51-366B7CFCB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95DB7-5C64-9B40-D2CE-6E117C8C5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1824D1-0CE5-1E94-B574-18893B3AB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FF40A-A335-33B7-FDAD-CE1CA5244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1649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C6C57-BE56-4D8F-D3EB-C72D52BFD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3AF331-7DF4-8D30-1CCF-A0FE928B9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CC7B70-C7EA-CB1E-DEF5-3FDAA915F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70829-C8E3-CC89-2524-16BD29DCC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3425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44824-A69C-AE13-E5CA-4D5DCA9A1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D19C7C-AADC-7CDB-E155-6C53F94BD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E4BB0E-A828-91E0-712C-156466C60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2CCFE-8CD2-F37C-6935-672CD98FA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90275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93F0C-136F-56CF-EB58-E23270EE3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849FB4-8C37-B2AF-D64B-5C3B411BF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93C311-30C6-A33D-402D-338043EDA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ACF7F-7CB3-C976-5136-DD0D5530AD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174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157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1081B-65AE-BE59-E250-C709920D6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270E6A-3003-5E38-9EE7-1E37DFC2E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9406E-D522-DA49-76C6-8C959D3AC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7C7D7-A912-55B8-4677-CF2C894D1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7745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66646-91C0-2C28-B96C-F5CC77584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F71749-0BD7-7474-5AA1-63BC00EF8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ECC5D6-5DA2-B02C-7C33-A61227AEB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269D6-F4A1-D336-1ABD-2FAF02BEAD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3957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A0CDF-9519-CABD-5C1C-6ABDB2E77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8FD28C-1CC7-76EC-AC28-F31172BE9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9CF476-4BF2-B615-1406-09394D886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AD30A-0E2D-05A9-037B-8173B88DBB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2474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86311-CDB2-3D85-1CF9-AFAD435C0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8D8DA1-6DEF-7A6D-F525-5889A39F03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DADFD4-A8A5-AB81-A1E5-2C9AAA6D7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09EBA-A9F6-3521-A34C-38DF9F976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5105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87602-6D88-F7EE-5F11-576456EFE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2CA85E-742E-D229-0E2C-D3EE8F786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934162-9660-FE3F-8F81-343F3AA54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63DA2-9130-9ED2-894D-BD4BE412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95524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6FD9C-D288-5E29-AD49-BC247817D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0BDFB-2DEB-4A57-7222-080503E03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3C4820-50B2-5CFF-48C2-161FA3F11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A05C5-3ED2-B692-D65C-27A5BC5252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9453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75EF2-6D93-3AD8-5C77-9B04EF30C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35C89-255E-CAB7-235C-4519D20356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15F08-C75C-F9DB-AECB-C8378D844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9495D-D41A-7853-D607-1D9CE02D01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0106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3DF5C-FAFF-7049-16CB-24EEA6738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4DC9E9-5CBD-C151-9FFF-E30CAAAAF6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E4AEC-E9E3-BFEA-5D84-F1D35E5C9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3FD81-CDC7-0899-A268-47EDC8903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1963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8B91F-AE4F-CB21-A2E7-38941EEE0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E5335F-04A7-F21B-2A64-AD2BF543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78452-6790-7801-63FB-8627ED004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B01D9-E39B-D3F0-6FDF-C28301498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56921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AF8F9-95D5-3615-C69C-A4B151986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298DEA-0B1A-1F10-E000-D4F647228D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29178-142C-F82E-48C9-C7716FCE0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05C83-1C70-097C-9BF2-3EF7087B59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829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C5C43-6CDF-A6A5-2E76-B2494043F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08EF490-70DF-0A32-5515-77A3A6740D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C4CC1E9-54F2-E967-B674-0A323F23B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7445F4-FB36-40A8-ADAE-D13C28D56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03385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A1EB9-0360-DCEA-1802-5BC818558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A9A212-A7DC-BCB6-FCFC-D804D479D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C843BA-D0C4-5F41-6AA6-2B39B8366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00FAC-974E-D736-69E9-93BFAFE2A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3825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5D2D0-3C4C-DCB9-B46D-2C31D902D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7A8C9-99CD-06B4-D33F-3F586E20EE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C968DC-8C94-3573-4CA0-17568F8DE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8DBAD-0CB8-446B-4CFA-5AFEA8216B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55655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44A7A-92E0-BACF-3BBB-5A92787E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550F5-DBA7-A113-0802-8FA75DA44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4E82-9214-81A9-DF31-BDF23C9187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C49BD-688E-64AF-668D-DB91644CA3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7609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0D468-AC16-52B7-F98A-D2CBB633D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6A6DD9-DDD7-7AD5-F242-9CFB4EA4F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650B9-B2CA-7A16-E365-5E9FAEC55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DEDCA-DE1A-E482-B4D7-AC22FC7D6A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8508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C3792-FB1E-39F3-A29E-023ADD913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976964-3958-C9CD-4474-3B12B1CF2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DAF6A2-FA04-307D-AD65-AAEDD2E0F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64A74-DCC8-95AE-859C-E05DB6A25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58485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4612E-B3A6-2F10-1781-21FD9A61C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1CB35C-FF15-98E0-2094-306112E5C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76D3E-65A0-959A-DB98-85E4404F1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3E5B7-FAE0-D8D8-B14A-73ABC0C69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91304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7F693-C79C-2740-D128-48BCFB10E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F67F3-2A62-9E47-B700-26AD0E5EE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9E26D5-D9F4-2194-D77D-761465115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56C6-8AB9-86DB-22C3-D20468419A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3996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CF5E-700A-C0A5-AB50-B944E9BA7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365996-3BB2-3390-49A0-6AECF6FA9C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195327-5678-A0F2-6727-39D0DA766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7E06B-3309-B42E-9BC8-2D63887DD2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5514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537F-EF21-CEF5-BB5E-2A4985360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BFC9A0-8EA8-D41B-CE13-120AA4DDB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E6E410-3DFD-F341-E649-6094E1120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B7294-55AA-422B-577C-C6F361E40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6736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0778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5595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A9698-B065-E723-5F38-098ED758A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879A3A-F137-6992-FAB4-E817BB7D3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922975-B2F8-CD8E-C5C2-D47A15469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5C020-68FA-7F0A-B9A3-9A37D8DB94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877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033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22A09-2779-0595-809C-767293943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72F7E3E-4C89-F126-88F7-547ACC31C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C06A029-AB3F-0B07-57E7-B2D0A222BC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3852A4-BE34-F456-C1CA-502E0C82B7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AA4DB-AE40-4D37-814A-778547BD431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39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CU pp background-cover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7463"/>
            <a:ext cx="9144000" cy="689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750F6D"/>
                </a:solidFill>
              </a:defRPr>
            </a:lvl1pPr>
          </a:lstStyle>
          <a:p>
            <a:pPr lvl="0"/>
            <a:r>
              <a:rPr lang="en-US" altLang="zh-TW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zh-TW" noProof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altLang="zh-TW"/>
              <a:t>CSCI2510 Tut00: MASM Environment Setup</a:t>
            </a:r>
            <a:endParaRPr lang="en-US" altLang="zh-TW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C785FF1-D132-4F92-BCB5-E27A4DEE66F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altLang="zh-TW"/>
              <a:t>CSCI2510 Tut00: MASM Environment Setup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2A3B07A-C13E-4977-BBEE-813AF0F8F37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7895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6991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6991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altLang="zh-TW"/>
              <a:t>CSCI2510 Tut00: MASM Environment Setup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8EFB08-DD6A-4459-AC65-B37B2975B02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988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76200" y="6553200"/>
            <a:ext cx="8534400" cy="304800"/>
          </a:xfrm>
          <a:prstGeom prst="rect">
            <a:avLst/>
          </a:prstGeom>
        </p:spPr>
        <p:txBody>
          <a:bodyPr anchor="ctr"/>
          <a:lstStyle>
            <a:lvl1pPr algn="l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fr-FR" altLang="zh-TW"/>
              <a:t>CSCI2510 Tut00: MASM Environment Setup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fld id="{A57F92DD-FC8A-4A82-B4DA-E2F0193739F0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7156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altLang="zh-TW"/>
              <a:t>CSCI2510 Tut00: MASM Environment Setup</a:t>
            </a: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2722B05-B7D2-4F6B-A7E0-76CE6EFB829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9584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altLang="zh-TW"/>
              <a:t>CSCI2510 Tut00: MASM Environment Setup</a:t>
            </a: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78197FA-CDA8-46B5-AA59-8925D25EDA6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0374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altLang="zh-TW"/>
              <a:t>CSCI2510 Tut00: MASM Environment Setup</a:t>
            </a:r>
            <a:endParaRPr lang="en-US" altLang="zh-TW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DD95F16-4AEA-4416-ABE9-32E8246AEA0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904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altLang="zh-TW"/>
              <a:t>CSCI2510 Tut00: MASM Environment Setup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FB611C7-6F2B-4054-8C84-D6F6EB56AEC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0333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altLang="zh-TW"/>
              <a:t>CSCI2510 Tut00: MASM Environment Setup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8261D05-3FC2-49F1-A1DC-2D6F42A91AE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5909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altLang="zh-TW"/>
              <a:t>CSCI2510 Tut00: MASM Environment Setup</a:t>
            </a: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DC57D38-A5A0-4113-A3FB-3CEFCF88A37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1725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altLang="zh-TW"/>
              <a:t>CSCI2510 Tut00: MASM Environment Setup</a:t>
            </a: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74B53D8-F822-4D3D-A9F2-BAB087D5D62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739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E7A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38100"/>
            <a:ext cx="8991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841728"/>
            <a:ext cx="8991600" cy="5711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76200" y="6553200"/>
            <a:ext cx="8534400" cy="304800"/>
          </a:xfrm>
          <a:prstGeom prst="rect">
            <a:avLst/>
          </a:prstGeom>
        </p:spPr>
        <p:txBody>
          <a:bodyPr anchor="ctr"/>
          <a:lstStyle>
            <a:lvl1pPr algn="l">
              <a:defRPr sz="1400">
                <a:latin typeface="+mn-lt"/>
              </a:defRPr>
            </a:lvl1pPr>
          </a:lstStyle>
          <a:p>
            <a:r>
              <a:rPr lang="fr-FR" altLang="zh-TW"/>
              <a:t>CSCI2510 Tut00: MASM Environment Setup</a:t>
            </a:r>
            <a:endParaRPr lang="en-US" altLang="zh-TW" dirty="0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latin typeface="+mn-lt"/>
              </a:defRPr>
            </a:lvl1pPr>
          </a:lstStyle>
          <a:p>
            <a:fld id="{A57F92DD-FC8A-4A82-B4DA-E2F0193739F0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  <p:pic>
        <p:nvPicPr>
          <p:cNvPr id="7" name="Picture 2" descr="CUHK logoçåçæå°çµæ"/>
          <p:cNvPicPr>
            <a:picLocks noChangeAspect="1" noChangeArrowheads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91248" y="117828"/>
            <a:ext cx="676552" cy="52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kumimoji="1" sz="3600" b="1" kern="1200">
          <a:solidFill>
            <a:srgbClr val="750F6D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rgbClr val="750F6D"/>
          </a:solidFill>
          <a:latin typeface="Arial" panose="020B0604020202020204" pitchFamily="34" charset="0"/>
          <a:ea typeface="新細明體" panose="02020500000000000000" pitchFamily="18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rgbClr val="750F6D"/>
          </a:solidFill>
          <a:latin typeface="Arial" panose="020B0604020202020204" pitchFamily="34" charset="0"/>
          <a:ea typeface="新細明體" panose="02020500000000000000" pitchFamily="18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rgbClr val="750F6D"/>
          </a:solidFill>
          <a:latin typeface="Arial" panose="020B0604020202020204" pitchFamily="34" charset="0"/>
          <a:ea typeface="新細明體" panose="02020500000000000000" pitchFamily="18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rgbClr val="750F6D"/>
          </a:solidFill>
          <a:latin typeface="Arial" panose="020B0604020202020204" pitchFamily="34" charset="0"/>
          <a:ea typeface="新細明體" panose="02020500000000000000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750F6D"/>
          </a:solidFill>
          <a:latin typeface="Arial" panose="020B0604020202020204" pitchFamily="34" charset="0"/>
          <a:ea typeface="新細明體" panose="02020500000000000000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750F6D"/>
          </a:solidFill>
          <a:latin typeface="Arial" panose="020B0604020202020204" pitchFamily="34" charset="0"/>
          <a:ea typeface="新細明體" panose="02020500000000000000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750F6D"/>
          </a:solidFill>
          <a:latin typeface="Arial" panose="020B0604020202020204" pitchFamily="34" charset="0"/>
          <a:ea typeface="新細明體" panose="02020500000000000000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750F6D"/>
          </a:solidFill>
          <a:latin typeface="Arial" panose="020B060402020202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2800" kern="1200">
          <a:solidFill>
            <a:srgbClr val="333333"/>
          </a:solidFill>
          <a:latin typeface="+mj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400" kern="1200">
          <a:solidFill>
            <a:srgbClr val="333333"/>
          </a:solidFill>
          <a:latin typeface="+mj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000" kern="1200">
          <a:solidFill>
            <a:srgbClr val="333333"/>
          </a:solidFill>
          <a:latin typeface="+mj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1800" kern="1200">
          <a:solidFill>
            <a:srgbClr val="333333"/>
          </a:solidFill>
          <a:latin typeface="+mj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1800" kern="1200">
          <a:solidFill>
            <a:srgbClr val="33333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owtomechatronics.com/tutorials/arduino/how-to-configure-pair-two-hc-05-bluetooth-module-master-slave-command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ponents101.com/sites/default/files/component_datasheet/HC-05%20Datasheet.pdf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.com/lit/ds/symlink/tm4c123gh6pm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94944" y="1600200"/>
            <a:ext cx="7754112" cy="2264229"/>
          </a:xfrm>
        </p:spPr>
        <p:txBody>
          <a:bodyPr anchor="t"/>
          <a:lstStyle/>
          <a:p>
            <a:r>
              <a:rPr lang="en-US" altLang="zh-TW" b="0" i="1" dirty="0">
                <a:solidFill>
                  <a:srgbClr val="BF7733"/>
                </a:solidFill>
                <a:latin typeface="+mn-lt"/>
              </a:rPr>
              <a:t>CENG2400 Embedded System Design</a:t>
            </a:r>
            <a:br>
              <a:rPr lang="en-US" altLang="zh-TW" b="0" i="1" dirty="0">
                <a:solidFill>
                  <a:srgbClr val="BF7733"/>
                </a:solidFill>
                <a:latin typeface="+mn-lt"/>
              </a:rPr>
            </a:br>
            <a:r>
              <a:rPr lang="en-US" altLang="zh-TW" sz="4000" dirty="0"/>
              <a:t>Tutorial 05:</a:t>
            </a:r>
            <a:br>
              <a:rPr lang="en-US" altLang="zh-TW" sz="4000" dirty="0"/>
            </a:br>
            <a:r>
              <a:rPr lang="en-US" altLang="zh-CN" sz="4000" dirty="0"/>
              <a:t>UART Communication</a:t>
            </a:r>
            <a:br>
              <a:rPr lang="en-US" altLang="zh-TW" sz="4000" dirty="0"/>
            </a:br>
            <a:br>
              <a:rPr lang="en-US" altLang="zh-TW" sz="4000" dirty="0"/>
            </a:br>
            <a:endParaRPr lang="zh-TW" altLang="zh-TW" sz="40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54929"/>
            <a:ext cx="6400800" cy="1066800"/>
          </a:xfrm>
        </p:spPr>
        <p:txBody>
          <a:bodyPr anchor="ctr"/>
          <a:lstStyle/>
          <a:p>
            <a:r>
              <a:rPr lang="en-US" altLang="zh-TW" b="1" dirty="0"/>
              <a:t>Chenchen ZHAO</a:t>
            </a:r>
            <a:endParaRPr lang="en-US" altLang="zh-TW" sz="2800" b="1" dirty="0"/>
          </a:p>
          <a:p>
            <a:r>
              <a:rPr lang="en-US" altLang="zh-TW" sz="2400" i="1" u="sng" dirty="0"/>
              <a:t>cczhao@cse.cuhk.edu.hk</a:t>
            </a:r>
            <a:endParaRPr lang="zh-TW" altLang="zh-TW" sz="2400" i="1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12B55-4479-19A8-A70B-F33C429E2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2F612-734C-EAD7-FCCD-3418CF34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/>
              <a:t>Step 2.2: Check current Bluetooth configurations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A847D01-A6D5-174B-C97C-7584E44D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10</a:t>
            </a:fld>
            <a:endParaRPr lang="en-US" altLang="zh-TW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19E22-9A62-0327-C797-706EF4DD9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200" y="6553200"/>
            <a:ext cx="8534400" cy="304800"/>
          </a:xfrm>
        </p:spPr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E184B8-DF56-3703-BE96-1C1BA5995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7" y="1015068"/>
            <a:ext cx="8377085" cy="285611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000" dirty="0"/>
              <a:t>Create a project using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main_at.c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/>
              <a:t>(as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  <a:r>
              <a:rPr lang="en-US" altLang="zh-CN" sz="20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Use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serial monitor</a:t>
            </a:r>
            <a:r>
              <a:rPr lang="en-US" sz="2000" dirty="0">
                <a:cs typeface="Times New Roman" panose="02020603050405020304" pitchFamily="18" charset="0"/>
              </a:rPr>
              <a:t> (e.g., </a:t>
            </a:r>
            <a:r>
              <a:rPr lang="en-US" sz="2000" dirty="0" err="1">
                <a:cs typeface="Times New Roman" panose="02020603050405020304" pitchFamily="18" charset="0"/>
              </a:rPr>
              <a:t>RealTerm</a:t>
            </a:r>
            <a:r>
              <a:rPr lang="en-US" sz="2000" dirty="0">
                <a:cs typeface="Times New Roman" panose="02020603050405020304" pitchFamily="18" charset="0"/>
              </a:rPr>
              <a:t>, Arduino serial monitor) </a:t>
            </a:r>
            <a:r>
              <a:rPr lang="en-US" sz="2000" dirty="0"/>
              <a:t>to monitor </a:t>
            </a:r>
            <a:r>
              <a:rPr lang="en-US" sz="2000" dirty="0" err="1"/>
              <a:t>Tiva</a:t>
            </a:r>
            <a:r>
              <a:rPr lang="en-US" sz="2000" dirty="0"/>
              <a:t> via UART</a:t>
            </a:r>
          </a:p>
          <a:p>
            <a:pPr marL="914400" lvl="1" indent="-514350"/>
            <a:r>
              <a:rPr lang="en-US" sz="1800" dirty="0"/>
              <a:t>You need to set the correct channel (</a:t>
            </a:r>
            <a:r>
              <a:rPr lang="en-US" sz="1800" dirty="0" err="1"/>
              <a:t>COMx</a:t>
            </a:r>
            <a:r>
              <a:rPr lang="en-US" sz="1800" dirty="0"/>
              <a:t>), display mode (Both NL &amp; CR) and baud rate 115200 on the serial monitor panel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See “UART0 Connected!”</a:t>
            </a:r>
          </a:p>
        </p:txBody>
      </p:sp>
      <p:pic>
        <p:nvPicPr>
          <p:cNvPr id="2050" name="Picture 2" descr="Displaying Key Pressed on Serial Monitor - Arduino Project Hub">
            <a:extLst>
              <a:ext uri="{FF2B5EF4-FFF2-40B4-BE49-F238E27FC236}">
                <a16:creationId xmlns:a16="http://schemas.microsoft.com/office/drawing/2014/main" id="{8ED6D190-6995-E4A0-37C6-A501D79DC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26" b="29050"/>
          <a:stretch/>
        </p:blipFill>
        <p:spPr bwMode="auto">
          <a:xfrm>
            <a:off x="4102217" y="2993392"/>
            <a:ext cx="4339339" cy="326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656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B83EE-A93D-000F-F86E-8DD3197B4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7C971D-60AE-48F2-C0A6-614C76B7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/>
              <a:t>Step 2.2: Check current Bluetooth configurations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822A557-74F9-7593-5A97-19FC7507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11</a:t>
            </a:fld>
            <a:endParaRPr lang="en-US" altLang="zh-TW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45AE6-1335-6107-CDDD-ED404C6A0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200" y="6553200"/>
            <a:ext cx="8534400" cy="304800"/>
          </a:xfrm>
        </p:spPr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A1B9DA-1066-B083-9075-E0563FDCE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7" y="1182847"/>
            <a:ext cx="8377085" cy="5129463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/>
              <a:t>Input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en-US" dirty="0"/>
              <a:t> and see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r>
              <a:rPr lang="en-US" dirty="0"/>
              <a:t> if Bluetooth is successfully connected to </a:t>
            </a:r>
            <a:r>
              <a:rPr lang="en-US" dirty="0" err="1"/>
              <a:t>Tiva</a:t>
            </a:r>
            <a:endParaRPr lang="en-US" dirty="0"/>
          </a:p>
          <a:p>
            <a:pPr marL="457200" indent="-457200">
              <a:buFont typeface="+mj-lt"/>
              <a:buAutoNum type="arabicPeriod" startAt="4"/>
            </a:pPr>
            <a:endParaRPr lang="en-US" dirty="0"/>
          </a:p>
          <a:p>
            <a:pPr marL="457200" indent="-457200">
              <a:buFont typeface="+mj-lt"/>
              <a:buAutoNum type="arabicPeriod" startAt="4"/>
            </a:pPr>
            <a:r>
              <a:rPr lang="en-US" dirty="0"/>
              <a:t>Try commands:</a:t>
            </a:r>
          </a:p>
          <a:p>
            <a:pPr marL="857250" lvl="1" indent="-45720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AT+UART? </a:t>
            </a:r>
            <a:r>
              <a:rPr lang="en-US" dirty="0"/>
              <a:t>to check the baud rate</a:t>
            </a:r>
          </a:p>
          <a:p>
            <a:pPr marL="857250" lvl="1" indent="-45720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AT+ROLE? </a:t>
            </a:r>
            <a:r>
              <a:rPr lang="en-US" dirty="0"/>
              <a:t>to check the role (master / slave)</a:t>
            </a:r>
          </a:p>
          <a:p>
            <a:pPr marL="857250" lvl="1" indent="-45720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AT+ADDR? </a:t>
            </a:r>
            <a:r>
              <a:rPr lang="en-US" dirty="0"/>
              <a:t>to check the MAC address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sz="2400" dirty="0"/>
              <a:t>Check this out: </a:t>
            </a:r>
            <a:r>
              <a:rPr lang="en-US" altLang="zh-CN" sz="2400" dirty="0">
                <a:hlinkClick r:id="rId3"/>
              </a:rPr>
              <a:t>How To Configure and Pair Two HC-05 Bluetooth Modules as Master and Slave | AT Commands - How To Mechatronics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6954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363F4-AFD7-CE70-528B-685BD3157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83184-3705-B3BB-0D34-579956BF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000" dirty="0"/>
              <a:t>Step 2.3: Modify Bluetooth configurations for the master and the slave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8AB2B3-79B8-CC9D-C9F1-51AB80477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12</a:t>
            </a:fld>
            <a:endParaRPr lang="en-US" altLang="zh-TW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8D353-447C-E8E0-CAA3-5A216B8DF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200" y="6553200"/>
            <a:ext cx="8534400" cy="304800"/>
          </a:xfrm>
        </p:spPr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11EEAD-B58F-9BAE-0578-A7CC2E274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7" y="1248698"/>
            <a:ext cx="8377085" cy="4847302"/>
          </a:xfrm>
        </p:spPr>
        <p:txBody>
          <a:bodyPr/>
          <a:lstStyle/>
          <a:p>
            <a:r>
              <a:rPr lang="en-US" dirty="0"/>
              <a:t>Slave:</a:t>
            </a:r>
          </a:p>
          <a:p>
            <a:pPr marL="857250" lvl="1" indent="-45720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AT+UART=38400,0,0 </a:t>
            </a:r>
            <a:r>
              <a:rPr lang="en-US" dirty="0"/>
              <a:t>to set the baud rate</a:t>
            </a:r>
          </a:p>
          <a:p>
            <a:pPr marL="857250" lvl="1" indent="-45720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AT+ROLE=0 </a:t>
            </a:r>
            <a:r>
              <a:rPr lang="en-US" dirty="0"/>
              <a:t>to set the role slave</a:t>
            </a:r>
          </a:p>
          <a:p>
            <a:pPr marL="857250" lvl="1" indent="-45720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AT+ADDR? </a:t>
            </a:r>
            <a:r>
              <a:rPr lang="en-US" dirty="0"/>
              <a:t>to check the address</a:t>
            </a:r>
          </a:p>
          <a:p>
            <a:pPr marL="857250" lvl="1" indent="-457200"/>
            <a:endParaRPr lang="en-US" dirty="0"/>
          </a:p>
          <a:p>
            <a:r>
              <a:rPr lang="en-US" altLang="zh-CN" dirty="0"/>
              <a:t>Master:</a:t>
            </a:r>
          </a:p>
          <a:p>
            <a:pPr marL="857250" lvl="1" indent="-457200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AT+UART=38400,0,0 </a:t>
            </a:r>
            <a:r>
              <a:rPr lang="en-US" altLang="zh-CN" dirty="0"/>
              <a:t>to set the baud rate</a:t>
            </a:r>
          </a:p>
          <a:p>
            <a:pPr marL="857250" lvl="1" indent="-457200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AT+ROLE=1 </a:t>
            </a:r>
            <a:r>
              <a:rPr lang="en-US" altLang="zh-CN" dirty="0"/>
              <a:t>to set the role master</a:t>
            </a:r>
          </a:p>
          <a:p>
            <a:pPr marL="857250" lvl="1" indent="-457200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AT+CMODE=0 </a:t>
            </a:r>
            <a:r>
              <a:rPr lang="en-US" altLang="zh-CN" dirty="0"/>
              <a:t>to set fixed-address mode</a:t>
            </a:r>
          </a:p>
          <a:p>
            <a:pPr marL="857250" lvl="1" indent="-457200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AT+BIND=xxx </a:t>
            </a:r>
            <a:r>
              <a:rPr lang="en-US" altLang="zh-CN" dirty="0"/>
              <a:t>to bind the slave address</a:t>
            </a:r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6F489F-79BE-5FD2-1D7C-150933141D8D}"/>
              </a:ext>
            </a:extLst>
          </p:cNvPr>
          <p:cNvSpPr/>
          <p:nvPr/>
        </p:nvSpPr>
        <p:spPr>
          <a:xfrm>
            <a:off x="1189703" y="2625213"/>
            <a:ext cx="1720645" cy="501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66B66FE-F9C0-CD46-73FF-78D67A68BE87}"/>
              </a:ext>
            </a:extLst>
          </p:cNvPr>
          <p:cNvSpPr/>
          <p:nvPr/>
        </p:nvSpPr>
        <p:spPr>
          <a:xfrm>
            <a:off x="2654710" y="5323019"/>
            <a:ext cx="816077" cy="501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595EA11-BAC7-3741-1FB2-33D5A8F2A2CA}"/>
              </a:ext>
            </a:extLst>
          </p:cNvPr>
          <p:cNvCxnSpPr>
            <a:cxnSpLocks/>
          </p:cNvCxnSpPr>
          <p:nvPr/>
        </p:nvCxnSpPr>
        <p:spPr>
          <a:xfrm>
            <a:off x="2359742" y="3126658"/>
            <a:ext cx="550606" cy="2196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85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F3E62-BFB9-D4E6-5298-7D5A6AF8F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A4B99E-8787-0584-950C-C9D7F309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000" dirty="0"/>
              <a:t>Step 2.3: Modify Bluetooth configurations for the master and the slave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5E0506-3E22-8CDB-9FB6-2BCC6CF1B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13</a:t>
            </a:fld>
            <a:endParaRPr lang="en-US" altLang="zh-TW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7F7B0-9AD6-8484-3981-AE5710EDC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200" y="6553200"/>
            <a:ext cx="8534400" cy="304800"/>
          </a:xfrm>
        </p:spPr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4ECCA2-5E42-45CF-4759-D0A94949C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7" y="1124125"/>
            <a:ext cx="8377085" cy="5142451"/>
          </a:xfrm>
        </p:spPr>
        <p:txBody>
          <a:bodyPr/>
          <a:lstStyle/>
          <a:p>
            <a:r>
              <a:rPr lang="en-US" dirty="0"/>
              <a:t>Notes: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Replace ‘:’ in the address by ‘,’ when binding</a:t>
            </a:r>
          </a:p>
          <a:p>
            <a:pPr lvl="1"/>
            <a:r>
              <a:rPr lang="en-US" dirty="0"/>
              <a:t>Sometimes, the address is too long, and the Bluetooth module truncates it. </a:t>
            </a:r>
            <a:r>
              <a:rPr lang="en-US" b="1" dirty="0">
                <a:solidFill>
                  <a:srgbClr val="FF0000"/>
                </a:solidFill>
              </a:rPr>
              <a:t>Input the truncated part </a:t>
            </a:r>
            <a:r>
              <a:rPr lang="en-US" dirty="0"/>
              <a:t>to continue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en-US" dirty="0"/>
              <a:t> command is successful only if the program returns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r>
              <a:rPr lang="en-US" dirty="0"/>
              <a:t>. If the program does not return anything, press </a:t>
            </a:r>
            <a:r>
              <a:rPr lang="en-US" i="1" dirty="0"/>
              <a:t>Enter</a:t>
            </a:r>
            <a:r>
              <a:rPr lang="en-US" dirty="0"/>
              <a:t> again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886030-6856-E9B4-2F0B-55FF66068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2" y="3011620"/>
            <a:ext cx="3378194" cy="17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97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F7630-B901-5418-859E-DD0157E85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8A67DE-0AA2-76EA-1C34-A5839559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000" dirty="0"/>
              <a:t>Step 2.3: Modify Bluetooth configurations for the master and the slave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DA67B9-181E-9F87-DC52-D041865E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14</a:t>
            </a:fld>
            <a:endParaRPr lang="en-US" altLang="zh-TW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603A4-C51A-B11D-E4C3-009C07675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200" y="6553200"/>
            <a:ext cx="8534400" cy="304800"/>
          </a:xfrm>
        </p:spPr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pic>
        <p:nvPicPr>
          <p:cNvPr id="7" name="图片 6" descr="电脑萤幕的截图&#10;&#10;描述已自动生成">
            <a:extLst>
              <a:ext uri="{FF2B5EF4-FFF2-40B4-BE49-F238E27FC236}">
                <a16:creationId xmlns:a16="http://schemas.microsoft.com/office/drawing/2014/main" id="{202C0D1E-A44E-548B-B172-220662E46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8" y="1243821"/>
            <a:ext cx="7790444" cy="486294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B315B28-E462-1F14-8D9C-8868AAEA8594}"/>
              </a:ext>
            </a:extLst>
          </p:cNvPr>
          <p:cNvSpPr/>
          <p:nvPr/>
        </p:nvSpPr>
        <p:spPr>
          <a:xfrm>
            <a:off x="6262381" y="2718033"/>
            <a:ext cx="2348219" cy="5704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552695-6AA9-7590-B3DA-0AC2967B4857}"/>
              </a:ext>
            </a:extLst>
          </p:cNvPr>
          <p:cNvSpPr/>
          <p:nvPr/>
        </p:nvSpPr>
        <p:spPr>
          <a:xfrm>
            <a:off x="7340367" y="5805181"/>
            <a:ext cx="771787" cy="3794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608CC3-E596-4141-A2B6-0CE4A5539D2D}"/>
              </a:ext>
            </a:extLst>
          </p:cNvPr>
          <p:cNvSpPr/>
          <p:nvPr/>
        </p:nvSpPr>
        <p:spPr>
          <a:xfrm>
            <a:off x="1455489" y="1501630"/>
            <a:ext cx="2348219" cy="5704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9923AB1-6F9C-2153-BA4C-B927AED63287}"/>
              </a:ext>
            </a:extLst>
          </p:cNvPr>
          <p:cNvSpPr txBox="1"/>
          <p:nvPr/>
        </p:nvSpPr>
        <p:spPr>
          <a:xfrm>
            <a:off x="2868700" y="2118409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Don’t care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593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46090-0F0F-DBFA-85ED-5096D18CA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8A2B-DFEB-7D90-AC9A-B3CCF29F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CA13C-9F5C-E111-04E8-FC6821C89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7" y="1342239"/>
            <a:ext cx="8377085" cy="4999838"/>
          </a:xfrm>
        </p:spPr>
        <p:txBody>
          <a:bodyPr/>
          <a:lstStyle/>
          <a:p>
            <a:r>
              <a:rPr lang="en-US" altLang="zh-CN" sz="1800" dirty="0"/>
              <a:t>Understanding 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main_at.c</a:t>
            </a:r>
            <a:r>
              <a:rPr lang="en-US" altLang="zh-CN" sz="1800" dirty="0"/>
              <a:t>:</a:t>
            </a:r>
          </a:p>
          <a:p>
            <a:pPr lvl="1"/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SysCtlPeripheralEnable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SYSCTL_PERIPH_UART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1600" dirty="0"/>
              <a:t>: enable the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600" dirty="0"/>
              <a:t> module</a:t>
            </a:r>
          </a:p>
          <a:p>
            <a:pPr lvl="1"/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GPIOPinConfigure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GPIO_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_U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1600" dirty="0"/>
              <a:t>: binding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</a:t>
            </a:r>
            <a:r>
              <a:rPr lang="en-US" altLang="zh-CN" sz="1600" dirty="0"/>
              <a:t> to </a:t>
            </a:r>
            <a:r>
              <a:rPr lang="en-US" altLang="zh-CN" sz="1600" dirty="0" err="1"/>
              <a:t>UART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600" dirty="0"/>
              <a:t>-read</a:t>
            </a:r>
          </a:p>
          <a:p>
            <a:pPr lvl="1"/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GPIOPinConfigure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GPIO_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_U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1600" dirty="0"/>
              <a:t>: binding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</a:t>
            </a:r>
            <a:r>
              <a:rPr lang="en-US" altLang="zh-CN" sz="1600" dirty="0"/>
              <a:t> to </a:t>
            </a:r>
            <a:r>
              <a:rPr lang="en-US" altLang="zh-CN" sz="1600" dirty="0" err="1"/>
              <a:t>UART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600" dirty="0"/>
              <a:t>-write</a:t>
            </a:r>
          </a:p>
          <a:p>
            <a:pPr lvl="1"/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GPIOPinTypeUART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(GPIO_PORT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_BASE,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1600" dirty="0">
                <a:cs typeface="Courier New" panose="02070309020205020404" pitchFamily="49" charset="0"/>
              </a:rPr>
              <a:t>: </a:t>
            </a:r>
            <a:r>
              <a:rPr lang="en-US" altLang="zh-CN" sz="1600" dirty="0"/>
              <a:t>set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</a:t>
            </a:r>
            <a:r>
              <a:rPr lang="en-US" altLang="zh-CN" sz="1600" dirty="0"/>
              <a:t> of base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600" dirty="0"/>
              <a:t> as type UART</a:t>
            </a:r>
          </a:p>
          <a:p>
            <a:pPr lvl="1"/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UARTConfigSetExpClk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_BASE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SysCtlClockGet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BAUDRATE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(UART_CONFIG_WLEN_8 | UART_CONFIG_STOP_ONE | UART_CONFIG_PAR_NONE))</a:t>
            </a:r>
            <a:r>
              <a:rPr lang="en-US" altLang="zh-CN" sz="1600" dirty="0">
                <a:cs typeface="Courier New" panose="02070309020205020404" pitchFamily="49" charset="0"/>
              </a:rPr>
              <a:t>: set the baud rate of </a:t>
            </a:r>
            <a:r>
              <a:rPr lang="en-US" altLang="zh-CN" sz="1600" dirty="0" err="1">
                <a:cs typeface="Courier New" panose="02070309020205020404" pitchFamily="49" charset="0"/>
              </a:rPr>
              <a:t>UART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600" dirty="0">
                <a:cs typeface="Courier New" panose="02070309020205020404" pitchFamily="49" charset="0"/>
              </a:rPr>
              <a:t>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BAUDRATE</a:t>
            </a:r>
            <a:r>
              <a:rPr lang="en-US" altLang="zh-CN" sz="1600" dirty="0">
                <a:cs typeface="Courier New" panose="02070309020205020404" pitchFamily="49" charset="0"/>
              </a:rPr>
              <a:t>, and complete other UART settings</a:t>
            </a:r>
          </a:p>
          <a:p>
            <a:pPr lvl="1"/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_BASE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1600" dirty="0">
                <a:cs typeface="Courier New" panose="02070309020205020404" pitchFamily="49" charset="0"/>
              </a:rPr>
              <a:t>: send char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600" dirty="0">
                <a:cs typeface="Courier New" panose="02070309020205020404" pitchFamily="49" charset="0"/>
              </a:rPr>
              <a:t> to </a:t>
            </a:r>
            <a:r>
              <a:rPr lang="en-US" altLang="zh-CN" sz="1600" dirty="0" err="1">
                <a:cs typeface="Courier New" panose="02070309020205020404" pitchFamily="49" charset="0"/>
              </a:rPr>
              <a:t>UART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CN" sz="1600" dirty="0"/>
          </a:p>
          <a:p>
            <a:pPr lvl="1"/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_BASE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1600" dirty="0"/>
              <a:t>: whether </a:t>
            </a:r>
            <a:r>
              <a:rPr lang="en-US" altLang="zh-CN" sz="1600" dirty="0" err="1"/>
              <a:t>UART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600" dirty="0"/>
              <a:t> has chars to receive</a:t>
            </a:r>
          </a:p>
          <a:p>
            <a:pPr lvl="1"/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UARTCharGet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_BASE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1600" dirty="0"/>
              <a:t>: receive a char from </a:t>
            </a:r>
            <a:r>
              <a:rPr lang="en-US" altLang="zh-CN" sz="1600" dirty="0" err="1"/>
              <a:t>UART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C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UARTIntStatus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_BASE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true)</a:t>
            </a:r>
            <a:r>
              <a:rPr lang="en-US" altLang="zh-CN" sz="1600" dirty="0"/>
              <a:t>: check </a:t>
            </a:r>
            <a:r>
              <a:rPr lang="en-US" altLang="zh-CN" sz="1600" dirty="0" err="1"/>
              <a:t>UART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600" dirty="0"/>
              <a:t> interrupt status</a:t>
            </a:r>
          </a:p>
          <a:p>
            <a:pPr lvl="1"/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UARTIntClear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_BASE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1600" dirty="0"/>
              <a:t>: clear </a:t>
            </a:r>
            <a:r>
              <a:rPr lang="en-US" altLang="zh-CN" sz="1600" dirty="0" err="1"/>
              <a:t>UART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600" dirty="0"/>
              <a:t> interrupt status</a:t>
            </a:r>
            <a:endParaRPr lang="en-US" altLang="zh-C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45FD4-FD99-40F6-BC10-A7BF479E6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20A37-78A0-DD31-93C6-9B7F49C62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15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1273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5346-5E18-CF46-F623-818A66DB1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2FB4-46E7-FACC-3C04-2C6D9219F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57F3E-111F-8AC1-2A17-40332B72D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150D4-7E23-13E1-8FE4-909E3FDF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16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5265A09-14DF-E77D-F2F0-2CA5BE3B9209}"/>
              </a:ext>
            </a:extLst>
          </p:cNvPr>
          <p:cNvSpPr/>
          <p:nvPr/>
        </p:nvSpPr>
        <p:spPr>
          <a:xfrm>
            <a:off x="598937" y="2701249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09B591-D428-BC71-B5B0-CBB655ACB04D}"/>
              </a:ext>
            </a:extLst>
          </p:cNvPr>
          <p:cNvSpPr txBox="1"/>
          <p:nvPr/>
        </p:nvSpPr>
        <p:spPr>
          <a:xfrm>
            <a:off x="614934" y="2701248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51F6AA2-6679-245F-A5F8-ADBD05C85987}"/>
              </a:ext>
            </a:extLst>
          </p:cNvPr>
          <p:cNvGrpSpPr/>
          <p:nvPr/>
        </p:nvGrpSpPr>
        <p:grpSpPr>
          <a:xfrm>
            <a:off x="2785704" y="3656229"/>
            <a:ext cx="1268296" cy="1899980"/>
            <a:chOff x="2785704" y="3656229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236B45F-FF2C-93C2-0D87-54BE6077220C}"/>
                </a:ext>
              </a:extLst>
            </p:cNvPr>
            <p:cNvSpPr/>
            <p:nvPr/>
          </p:nvSpPr>
          <p:spPr>
            <a:xfrm>
              <a:off x="3147445" y="4062689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59ADC2E-6891-238C-FCF0-CF7C2C64AA9B}"/>
                </a:ext>
              </a:extLst>
            </p:cNvPr>
            <p:cNvSpPr txBox="1"/>
            <p:nvPr/>
          </p:nvSpPr>
          <p:spPr>
            <a:xfrm>
              <a:off x="2785704" y="3656229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ED44694-BA30-67ED-F306-5C3FC6C25E42}"/>
              </a:ext>
            </a:extLst>
          </p:cNvPr>
          <p:cNvGrpSpPr/>
          <p:nvPr/>
        </p:nvGrpSpPr>
        <p:grpSpPr>
          <a:xfrm>
            <a:off x="2389637" y="4215089"/>
            <a:ext cx="911860" cy="215265"/>
            <a:chOff x="2389637" y="4215089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288A3DA-9D4B-6AF8-5EB9-B2844CF11D96}"/>
                </a:ext>
              </a:extLst>
            </p:cNvPr>
            <p:cNvCxnSpPr>
              <a:cxnSpLocks/>
            </p:cNvCxnSpPr>
            <p:nvPr/>
          </p:nvCxnSpPr>
          <p:spPr>
            <a:xfrm>
              <a:off x="2389637" y="4215089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6C62CAD-81EF-1777-F0BF-2AD1FC692E2D}"/>
                </a:ext>
              </a:extLst>
            </p:cNvPr>
            <p:cNvCxnSpPr>
              <a:cxnSpLocks/>
            </p:cNvCxnSpPr>
            <p:nvPr/>
          </p:nvCxnSpPr>
          <p:spPr>
            <a:xfrm>
              <a:off x="2389637" y="4430354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CF73DB2-5B2C-17B8-C112-1772B5481102}"/>
                </a:ext>
              </a:extLst>
            </p:cNvPr>
            <p:cNvCxnSpPr>
              <a:cxnSpLocks/>
            </p:cNvCxnSpPr>
            <p:nvPr/>
          </p:nvCxnSpPr>
          <p:spPr>
            <a:xfrm>
              <a:off x="2389637" y="4321769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椭圆 15">
            <a:extLst>
              <a:ext uri="{FF2B5EF4-FFF2-40B4-BE49-F238E27FC236}">
                <a16:creationId xmlns:a16="http://schemas.microsoft.com/office/drawing/2014/main" id="{4951E45E-01AE-1B7D-87A4-40668EB7F2A2}"/>
              </a:ext>
            </a:extLst>
          </p:cNvPr>
          <p:cNvSpPr/>
          <p:nvPr/>
        </p:nvSpPr>
        <p:spPr>
          <a:xfrm>
            <a:off x="952885" y="5168223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B5F619-0ACA-7E32-49AE-68B444A3DA7C}"/>
              </a:ext>
            </a:extLst>
          </p:cNvPr>
          <p:cNvSpPr txBox="1"/>
          <p:nvPr/>
        </p:nvSpPr>
        <p:spPr>
          <a:xfrm>
            <a:off x="732403" y="479889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SW1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8FAE91A-7EAE-4E8F-5708-23FA9A919BF2}"/>
              </a:ext>
            </a:extLst>
          </p:cNvPr>
          <p:cNvSpPr/>
          <p:nvPr/>
        </p:nvSpPr>
        <p:spPr>
          <a:xfrm>
            <a:off x="5453703" y="4062689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F442988-45CC-B092-A3AE-9326C6ECBD4B}"/>
              </a:ext>
            </a:extLst>
          </p:cNvPr>
          <p:cNvSpPr txBox="1"/>
          <p:nvPr/>
        </p:nvSpPr>
        <p:spPr>
          <a:xfrm>
            <a:off x="5073410" y="3656229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040672-D4B8-81CF-1921-977A1A02CDCE}"/>
              </a:ext>
            </a:extLst>
          </p:cNvPr>
          <p:cNvSpPr/>
          <p:nvPr/>
        </p:nvSpPr>
        <p:spPr>
          <a:xfrm>
            <a:off x="6594343" y="2701249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FF91ED2-AE0A-E30C-A57C-C6D58981CDC0}"/>
              </a:ext>
            </a:extLst>
          </p:cNvPr>
          <p:cNvSpPr txBox="1"/>
          <p:nvPr/>
        </p:nvSpPr>
        <p:spPr>
          <a:xfrm>
            <a:off x="7773924" y="2701248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6E8C671-25C2-1861-53F7-46F4552DC2AA}"/>
              </a:ext>
            </a:extLst>
          </p:cNvPr>
          <p:cNvCxnSpPr>
            <a:cxnSpLocks/>
          </p:cNvCxnSpPr>
          <p:nvPr/>
        </p:nvCxnSpPr>
        <p:spPr>
          <a:xfrm>
            <a:off x="5813242" y="4215089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70945F1-5E65-E689-4EC4-851ACDAEAACD}"/>
              </a:ext>
            </a:extLst>
          </p:cNvPr>
          <p:cNvCxnSpPr>
            <a:cxnSpLocks/>
          </p:cNvCxnSpPr>
          <p:nvPr/>
        </p:nvCxnSpPr>
        <p:spPr>
          <a:xfrm>
            <a:off x="5813242" y="4430354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4933F62-899C-9517-CDB4-ABA5C0EE0253}"/>
              </a:ext>
            </a:extLst>
          </p:cNvPr>
          <p:cNvCxnSpPr>
            <a:cxnSpLocks/>
          </p:cNvCxnSpPr>
          <p:nvPr/>
        </p:nvCxnSpPr>
        <p:spPr>
          <a:xfrm>
            <a:off x="5813242" y="4321769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6FB280F-A02B-7452-A07E-C3C90F00AF99}"/>
              </a:ext>
            </a:extLst>
          </p:cNvPr>
          <p:cNvSpPr/>
          <p:nvPr/>
        </p:nvSpPr>
        <p:spPr>
          <a:xfrm>
            <a:off x="8195189" y="3477669"/>
            <a:ext cx="216310" cy="255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06C9510-7C74-78BA-9290-DC39EAB660D8}"/>
              </a:ext>
            </a:extLst>
          </p:cNvPr>
          <p:cNvSpPr txBox="1"/>
          <p:nvPr/>
        </p:nvSpPr>
        <p:spPr>
          <a:xfrm>
            <a:off x="7556874" y="341461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箭头: 左右 28">
            <a:extLst>
              <a:ext uri="{FF2B5EF4-FFF2-40B4-BE49-F238E27FC236}">
                <a16:creationId xmlns:a16="http://schemas.microsoft.com/office/drawing/2014/main" id="{16DFEE36-820D-2BE7-D1DB-9FA50C6D4012}"/>
              </a:ext>
            </a:extLst>
          </p:cNvPr>
          <p:cNvSpPr/>
          <p:nvPr/>
        </p:nvSpPr>
        <p:spPr>
          <a:xfrm>
            <a:off x="3806403" y="4568058"/>
            <a:ext cx="1512655" cy="46166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D851362-5AB4-462B-3764-7F5636DA4C37}"/>
              </a:ext>
            </a:extLst>
          </p:cNvPr>
          <p:cNvSpPr txBox="1"/>
          <p:nvPr/>
        </p:nvSpPr>
        <p:spPr>
          <a:xfrm>
            <a:off x="4255749" y="4937390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SPP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972396D-978F-CF5E-EF26-24876E5CD915}"/>
              </a:ext>
            </a:extLst>
          </p:cNvPr>
          <p:cNvCxnSpPr>
            <a:cxnSpLocks/>
          </p:cNvCxnSpPr>
          <p:nvPr/>
        </p:nvCxnSpPr>
        <p:spPr>
          <a:xfrm>
            <a:off x="1080172" y="5491388"/>
            <a:ext cx="0" cy="7520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E75151D-A42E-1D33-4FE9-9054684F0836}"/>
              </a:ext>
            </a:extLst>
          </p:cNvPr>
          <p:cNvCxnSpPr>
            <a:cxnSpLocks/>
          </p:cNvCxnSpPr>
          <p:nvPr/>
        </p:nvCxnSpPr>
        <p:spPr>
          <a:xfrm flipH="1">
            <a:off x="1080172" y="6243483"/>
            <a:ext cx="722376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C1F4C66-63FD-5629-2C73-C91FDF32CAE9}"/>
              </a:ext>
            </a:extLst>
          </p:cNvPr>
          <p:cNvCxnSpPr>
            <a:cxnSpLocks/>
          </p:cNvCxnSpPr>
          <p:nvPr/>
        </p:nvCxnSpPr>
        <p:spPr>
          <a:xfrm>
            <a:off x="8303932" y="3783944"/>
            <a:ext cx="0" cy="2459539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E4C06E86-7760-55C5-F81A-4D0ACAABE106}"/>
              </a:ext>
            </a:extLst>
          </p:cNvPr>
          <p:cNvSpPr txBox="1"/>
          <p:nvPr/>
        </p:nvSpPr>
        <p:spPr>
          <a:xfrm>
            <a:off x="3567557" y="5837217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Wireless control</a:t>
            </a:r>
            <a:endParaRPr lang="zh-CN" altLang="en-US" sz="2000" dirty="0"/>
          </a:p>
        </p:txBody>
      </p:sp>
      <p:pic>
        <p:nvPicPr>
          <p:cNvPr id="50" name="Picture 61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49D9253C-FE8F-206A-E1B3-1612E998A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5453703" y="1051010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0D40401C-112E-569A-A8C1-1CA38215A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2089449" y="1051010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FDA58852-CA50-0A62-D366-9BC2E91DBDFF}"/>
              </a:ext>
            </a:extLst>
          </p:cNvPr>
          <p:cNvSpPr/>
          <p:nvPr/>
        </p:nvSpPr>
        <p:spPr>
          <a:xfrm rot="6802726">
            <a:off x="1940719" y="2345910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箭头: 左右 53">
            <a:extLst>
              <a:ext uri="{FF2B5EF4-FFF2-40B4-BE49-F238E27FC236}">
                <a16:creationId xmlns:a16="http://schemas.microsoft.com/office/drawing/2014/main" id="{6F44A380-B3DC-A745-17D7-F68350B2225E}"/>
              </a:ext>
            </a:extLst>
          </p:cNvPr>
          <p:cNvSpPr/>
          <p:nvPr/>
        </p:nvSpPr>
        <p:spPr>
          <a:xfrm rot="14797274" flipH="1">
            <a:off x="6221838" y="2338916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7AC2DB5E-DF8B-A953-EBBC-315140CC46B1}"/>
              </a:ext>
            </a:extLst>
          </p:cNvPr>
          <p:cNvSpPr txBox="1"/>
          <p:nvPr/>
        </p:nvSpPr>
        <p:spPr>
          <a:xfrm>
            <a:off x="2564486" y="2315558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1196476-CDB0-E435-35FA-AAB63663549D}"/>
              </a:ext>
            </a:extLst>
          </p:cNvPr>
          <p:cNvSpPr txBox="1"/>
          <p:nvPr/>
        </p:nvSpPr>
        <p:spPr>
          <a:xfrm>
            <a:off x="5882324" y="2315558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9AAC29CE-C265-66E7-76FF-04B16936A8EB}"/>
              </a:ext>
            </a:extLst>
          </p:cNvPr>
          <p:cNvSpPr txBox="1"/>
          <p:nvPr/>
        </p:nvSpPr>
        <p:spPr>
          <a:xfrm>
            <a:off x="2494861" y="443449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55ED84-7901-5EC8-A726-1FA1AD84851F}"/>
              </a:ext>
            </a:extLst>
          </p:cNvPr>
          <p:cNvSpPr txBox="1"/>
          <p:nvPr/>
        </p:nvSpPr>
        <p:spPr>
          <a:xfrm>
            <a:off x="5924055" y="4440699"/>
            <a:ext cx="69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928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0FD4A-BA01-60D1-DE1F-AF7A654BC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D2529-A57E-21AB-AEDA-613E02880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8F1A5B-B9FD-F534-B102-1AD73027D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EC916-24F4-C9C0-C1BE-0704DE11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17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F51625-39C0-F682-CA26-A0D65E43F59D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039C61-ED91-1F59-6A7F-D84101EF38FE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001C61E-BFF1-52ED-72CA-64E25EC983C5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994ABC7-84DC-A16D-A9F5-BF9CE2BE4D15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976776C-45B3-6CDA-94B3-C2C953FE70E9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B3A922C-4FBF-A7BD-185C-B826D2865A19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A6190DA-F21D-9561-D0A9-20684C9FEC32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E73927F-A08A-F9A9-7B98-843099CB10AF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905C2E1-506C-2624-A765-7FB6E6C788EA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048DA1E4-D712-5A00-17CC-08243CF14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87E78A15-45C6-CA83-E0A8-C0C9D87CEC13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2EFA40E1-338E-824D-F83E-A27C8DE3D320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C9C7F343-406A-EE6E-EC02-B36B6E74D2E2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520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769DE-62AE-EF61-60A2-9FEF7ABB7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3E68D-FC78-4613-F2E4-20C525FF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9E209-C8C1-B7AC-D7C5-444EB1D3A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30A3C-417A-14DD-4150-928E9FCE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18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327EDB2-F5A8-C3D1-8F62-1FC7B397014B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C97B44-0E07-4DDE-8776-6066D2CEAB35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8904EEA-11A6-1E52-1D41-316BB0461906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E6BEE54-1A41-930C-60EC-80C6363B5A2C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488BBFE-31A3-6FE6-27BC-D3604C6A054D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C970B95-4375-EFAA-6CFF-B1C844765B56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F50D273-4AE3-C5D7-C9EF-CC61D974E22C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51EA63B-3F73-593B-ABC5-1B94D8F9A2FC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A15E388-6BB6-CE24-754F-AFD7172534B1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E944F427-6E4E-5386-8500-A37D70071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6B68BA76-DE0E-9397-5E16-3AE0AB4937A8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5E6C41C5-0A38-54DF-5D3C-E4AC2BC49854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5BBD7FEE-5A52-3B9D-4B71-E4364ABD6DDD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!!文本框 54">
            <a:extLst>
              <a:ext uri="{FF2B5EF4-FFF2-40B4-BE49-F238E27FC236}">
                <a16:creationId xmlns:a16="http://schemas.microsoft.com/office/drawing/2014/main" id="{2B3DC6FB-5064-B9DB-E692-99FB921D8193}"/>
              </a:ext>
            </a:extLst>
          </p:cNvPr>
          <p:cNvSpPr txBox="1"/>
          <p:nvPr/>
        </p:nvSpPr>
        <p:spPr>
          <a:xfrm>
            <a:off x="3104196" y="1510721"/>
            <a:ext cx="492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endParaRPr lang="zh-CN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E274585-A379-719B-BBC5-E4B394824373}"/>
              </a:ext>
            </a:extLst>
          </p:cNvPr>
          <p:cNvCxnSpPr>
            <a:stCxn id="6" idx="3"/>
          </p:cNvCxnSpPr>
          <p:nvPr/>
        </p:nvCxnSpPr>
        <p:spPr>
          <a:xfrm>
            <a:off x="3596640" y="1710776"/>
            <a:ext cx="857144" cy="97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46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1637-799E-3F24-C500-9D7F8A59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9A57-5060-1035-CFF5-998CC967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779331-7717-2B1A-2A2B-679965B9F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927E94-4004-4160-6544-1ECFFE46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19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27D169-ADBF-2186-AD76-08740BFAB43F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D145A7-D66F-3995-BC82-1837F5F4D261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483A651-19BD-897C-F5D3-6F21099310D0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CE86A47-CF2A-AABC-9E71-58CABBC799BB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56DBC8C-495C-B5B0-D6FF-0070E0A38F5F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8CFD4E5-0269-12A2-1796-B4578C9660AB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90E688E-36F2-63F6-73CC-58A6DD685C8D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E3841C6-27FB-91C6-DD53-1813F318B604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B797B8-0E40-C1F7-BF3A-AB136FB988D4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3CDE06AD-2C97-A752-C924-19E807696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58370CB9-28BB-8BEC-825A-A2078E9457B7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44B82278-7221-B000-4849-9C6FA45004F9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6DE33F34-F60E-7746-A4E0-5E4AFFD4A1E4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21" name="!!矩形: 圆角 15">
            <a:extLst>
              <a:ext uri="{FF2B5EF4-FFF2-40B4-BE49-F238E27FC236}">
                <a16:creationId xmlns:a16="http://schemas.microsoft.com/office/drawing/2014/main" id="{BBD03DB8-416D-2AC9-4B26-D1A20BF3BB8C}"/>
              </a:ext>
            </a:extLst>
          </p:cNvPr>
          <p:cNvSpPr/>
          <p:nvPr/>
        </p:nvSpPr>
        <p:spPr>
          <a:xfrm>
            <a:off x="3986266" y="2136451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E7507D7-A9D7-32D7-D6DA-D94C4AB97461}"/>
              </a:ext>
            </a:extLst>
          </p:cNvPr>
          <p:cNvSpPr txBox="1"/>
          <p:nvPr/>
        </p:nvSpPr>
        <p:spPr>
          <a:xfrm>
            <a:off x="3916858" y="2085560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AE70C0C-4A70-5F14-0713-2DFD5A0B5E6C}"/>
              </a:ext>
            </a:extLst>
          </p:cNvPr>
          <p:cNvSpPr/>
          <p:nvPr/>
        </p:nvSpPr>
        <p:spPr>
          <a:xfrm>
            <a:off x="4179329" y="2136451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FA26C5A-427D-3063-389D-C6A77C3268D7}"/>
              </a:ext>
            </a:extLst>
          </p:cNvPr>
          <p:cNvSpPr txBox="1"/>
          <p:nvPr/>
        </p:nvSpPr>
        <p:spPr>
          <a:xfrm>
            <a:off x="4043138" y="2085560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235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B1BE-4EC3-2746-1C38-69B6011B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24D27-5321-EA51-C62C-E8EBA1295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7" y="1798320"/>
            <a:ext cx="8377085" cy="402237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1: Connect the Bluetooth HC-05 module to </a:t>
            </a:r>
            <a:r>
              <a:rPr lang="en-US" dirty="0" err="1"/>
              <a:t>Tiva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2: Enter Bluetooth AT mode and configure the Bluetooth module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3: Exit Bluetooth AT mode and run the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45E77-3E26-CD55-1C51-C1CD86A8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67C87-881C-87BD-62C6-4910F2C4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71863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09419-3C3D-19D1-0D0D-524B9561C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6ABE-D38B-B681-F15A-82C1E6B0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18928-56B3-9F0A-144B-A5580F29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9B1B35-4964-B4F2-1C60-EF7C7AB4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20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47E37F-1B9E-AFB9-C3E6-50AC578948CF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6C962D-F54B-CC02-94AB-1CB79583E958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EE4C6CA-5570-46AF-5EA8-1B5530C59B93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B672FD9-9F67-300A-F04A-38FFF4604D74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C1ACD76-3788-5DF2-8FB4-D0A0D1F344CD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DE11D07-F710-1AE8-3EFB-14453F243613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1D8A1367-CF87-D600-1A2F-EF498901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83BB23A-1D0F-D33D-A354-017BE6AAD6A0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7594C17-921B-8A9D-ADBB-01482A6C4BFC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1D9A74B9-BEE3-AED0-8D26-FE97D0CA1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BD459E97-31D7-81F1-8689-747E6660886B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81C667D6-0478-2ACD-E3AF-1FBAA5FFF8E1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2621CE81-80EC-97F7-7A19-337AD1B73109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!!矩形: 圆角 15">
            <a:extLst>
              <a:ext uri="{FF2B5EF4-FFF2-40B4-BE49-F238E27FC236}">
                <a16:creationId xmlns:a16="http://schemas.microsoft.com/office/drawing/2014/main" id="{9B6DB764-D15E-489F-172C-6CB5815AF524}"/>
              </a:ext>
            </a:extLst>
          </p:cNvPr>
          <p:cNvSpPr/>
          <p:nvPr/>
        </p:nvSpPr>
        <p:spPr>
          <a:xfrm>
            <a:off x="3770933" y="2798197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B4DF5E5-320A-4F96-8C83-DB3D239F38CE}"/>
              </a:ext>
            </a:extLst>
          </p:cNvPr>
          <p:cNvSpPr txBox="1"/>
          <p:nvPr/>
        </p:nvSpPr>
        <p:spPr>
          <a:xfrm>
            <a:off x="3701525" y="2747306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7F29EBD-D36B-8BB4-A5FB-946986BDE877}"/>
              </a:ext>
            </a:extLst>
          </p:cNvPr>
          <p:cNvSpPr/>
          <p:nvPr/>
        </p:nvSpPr>
        <p:spPr>
          <a:xfrm>
            <a:off x="3963996" y="2798197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1BB9F9B-B6C3-E1F1-B198-2423747455C6}"/>
              </a:ext>
            </a:extLst>
          </p:cNvPr>
          <p:cNvSpPr txBox="1"/>
          <p:nvPr/>
        </p:nvSpPr>
        <p:spPr>
          <a:xfrm>
            <a:off x="3827805" y="2747306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92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F63D7-176D-D8B4-1E0A-DFD2E231F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FA01C-8A80-55D8-4A50-CFA4B0BB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3209F-DAD9-2FF0-53EE-045D93536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E6E23-09DA-3104-8653-54993A34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21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46B660-2F98-9BC9-3826-0786EACE7F27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BAA169-E696-98DF-C8A4-801503FCE9DC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4175109-086C-F6E2-C94F-7723159CB350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50FE2F6-9C00-5C03-6366-4809E9320261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B03E3FB-331F-21C3-FA15-60FA6D9BAA70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23DAD76-634B-6E00-C65F-E3D8EF77E6D2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E3F1CE2-7059-AA5D-0A24-445F0430093B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62E3C26-D37E-090B-35DC-D8CFDD61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EBEE6A8-5769-A1C8-56BB-0BF1E995D050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2416BC07-AD9A-2A76-E14F-A48C6E2FD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03C92A50-D9ED-32F1-4602-105E972EE4FD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361B8AEB-A542-B1C4-CBDB-34EF9DA288B7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B9D340F6-40CE-E037-8D59-8BB8C38820E0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3C938A-9373-0314-4783-F89FC4C79C03}"/>
              </a:ext>
            </a:extLst>
          </p:cNvPr>
          <p:cNvSpPr txBox="1"/>
          <p:nvPr/>
        </p:nvSpPr>
        <p:spPr>
          <a:xfrm>
            <a:off x="1521562" y="250849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UART0IntHandler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!!矩形: 圆角 15">
            <a:extLst>
              <a:ext uri="{FF2B5EF4-FFF2-40B4-BE49-F238E27FC236}">
                <a16:creationId xmlns:a16="http://schemas.microsoft.com/office/drawing/2014/main" id="{2BAB5302-16DF-45AF-01A3-1BFCFC5A09CD}"/>
              </a:ext>
            </a:extLst>
          </p:cNvPr>
          <p:cNvSpPr/>
          <p:nvPr/>
        </p:nvSpPr>
        <p:spPr>
          <a:xfrm>
            <a:off x="3770933" y="2798197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606CA0B-7F11-4A0A-A242-3BE0C08CC3CC}"/>
              </a:ext>
            </a:extLst>
          </p:cNvPr>
          <p:cNvSpPr txBox="1"/>
          <p:nvPr/>
        </p:nvSpPr>
        <p:spPr>
          <a:xfrm>
            <a:off x="3701525" y="2747306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458EC4F-B9E6-BE3E-1A12-29C6C45ECFF3}"/>
              </a:ext>
            </a:extLst>
          </p:cNvPr>
          <p:cNvSpPr/>
          <p:nvPr/>
        </p:nvSpPr>
        <p:spPr>
          <a:xfrm>
            <a:off x="3963996" y="2798197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D30BA5D-F0B8-B832-C00A-247713EEAB51}"/>
              </a:ext>
            </a:extLst>
          </p:cNvPr>
          <p:cNvSpPr txBox="1"/>
          <p:nvPr/>
        </p:nvSpPr>
        <p:spPr>
          <a:xfrm>
            <a:off x="3827805" y="2747306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391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FD2A0-69E8-FFC5-EB0E-7C36EB58A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8103-81FC-40F8-4C36-94F8F94C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E5DEA3-0931-4A42-D87A-40649C990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285A5-BA64-C8AF-8D93-0A3BF1E6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22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0852D5-3D61-E40A-38EC-D83FB65AFA54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B2DFA6-D25A-A42F-8A56-05BB35902D84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7CF8A3E-7B51-1318-56AC-E846E6B44A91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974D431-9E96-BDDA-2B69-FF7D13125CC0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C1FD47D-3059-90C2-50B4-01910643ED88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93ECC51-6B46-693E-3272-97193E46508B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9B2462E-761F-B182-B023-55B8602DE44C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3774C51-BA62-226E-D99E-68084108B63F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6901A87-B296-B16A-1280-ABE36B96D7BF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68A1A75F-2F64-1265-A9D5-2DD2CA5EC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357214E5-32E8-7D9B-A8AD-C7564ED0A183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631EF7D3-C056-883B-B442-A628942CF0B7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5B031829-0CAC-22CE-B2CE-155E16C72F9F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54C1E5-1825-0245-14AE-C55FE3BD208D}"/>
              </a:ext>
            </a:extLst>
          </p:cNvPr>
          <p:cNvSpPr txBox="1"/>
          <p:nvPr/>
        </p:nvSpPr>
        <p:spPr>
          <a:xfrm>
            <a:off x="1521562" y="250849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UART0IntHandler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91C425-8B32-617B-9083-55948E763655}"/>
              </a:ext>
            </a:extLst>
          </p:cNvPr>
          <p:cNvSpPr txBox="1"/>
          <p:nvPr/>
        </p:nvSpPr>
        <p:spPr>
          <a:xfrm>
            <a:off x="1521562" y="2177809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(UART0_BASE) == true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!!矩形: 圆角 15">
            <a:extLst>
              <a:ext uri="{FF2B5EF4-FFF2-40B4-BE49-F238E27FC236}">
                <a16:creationId xmlns:a16="http://schemas.microsoft.com/office/drawing/2014/main" id="{B93A4AE1-1786-E9B5-A498-8DE89BC47F58}"/>
              </a:ext>
            </a:extLst>
          </p:cNvPr>
          <p:cNvSpPr/>
          <p:nvPr/>
        </p:nvSpPr>
        <p:spPr>
          <a:xfrm>
            <a:off x="3770933" y="2798197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D3FD1F9-C6DE-9366-99B8-50DA3489C6AC}"/>
              </a:ext>
            </a:extLst>
          </p:cNvPr>
          <p:cNvSpPr txBox="1"/>
          <p:nvPr/>
        </p:nvSpPr>
        <p:spPr>
          <a:xfrm>
            <a:off x="3701525" y="2747306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4A45F63-D61F-2681-9D52-6F624398E761}"/>
              </a:ext>
            </a:extLst>
          </p:cNvPr>
          <p:cNvSpPr/>
          <p:nvPr/>
        </p:nvSpPr>
        <p:spPr>
          <a:xfrm>
            <a:off x="3963996" y="2798197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EB97E98-356B-367C-CEE8-4F9805C96807}"/>
              </a:ext>
            </a:extLst>
          </p:cNvPr>
          <p:cNvSpPr txBox="1"/>
          <p:nvPr/>
        </p:nvSpPr>
        <p:spPr>
          <a:xfrm>
            <a:off x="3827805" y="2747306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42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8DF5C-080B-0AF4-93AA-929398E31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AA0D-5144-1750-ABB5-14D9C5F9F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F3F58-9E02-1086-924A-34F928BE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410EA3-2F75-8669-EAD4-985B5F473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23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F3BADC-444C-01DC-9103-A8EAF0F8F620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D6AFA3-4D79-D276-BB3F-2C941E0493D6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B951885-C3A2-28CC-7E1C-9782BE8F61FE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0776394-B442-3F9D-ACB2-20BC332E3A65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222EE84-812B-54D7-76BF-C40417B4B071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296D3EF-466F-DB1D-4A69-EDC905603BEF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E162D9D-E092-EF8A-714B-373F7126B18C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36243AF-BB93-FD20-8E7D-C8436135E757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8E6A04F-6765-4519-CD7A-55C65C19BEC5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F76E2B10-89AF-FD18-205C-7F54B26CF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CF08D8E5-F20A-4F4B-C5DC-399B4F5BA463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34C53C59-FE2B-0566-EABF-73B11BA98514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0444F387-654E-DE58-10ED-20519C5A7792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!!矩形: 圆角 15">
            <a:extLst>
              <a:ext uri="{FF2B5EF4-FFF2-40B4-BE49-F238E27FC236}">
                <a16:creationId xmlns:a16="http://schemas.microsoft.com/office/drawing/2014/main" id="{F6BA2ACD-B00E-7745-F3C4-2FE014C34BD9}"/>
              </a:ext>
            </a:extLst>
          </p:cNvPr>
          <p:cNvSpPr/>
          <p:nvPr/>
        </p:nvSpPr>
        <p:spPr>
          <a:xfrm>
            <a:off x="3770933" y="2798197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E089F5D-63C4-3C67-64B5-6DE6B5FD7097}"/>
              </a:ext>
            </a:extLst>
          </p:cNvPr>
          <p:cNvSpPr txBox="1"/>
          <p:nvPr/>
        </p:nvSpPr>
        <p:spPr>
          <a:xfrm>
            <a:off x="3701525" y="2747306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2DA842-E45C-6FC6-CDAB-E2E34DFA97E1}"/>
              </a:ext>
            </a:extLst>
          </p:cNvPr>
          <p:cNvSpPr txBox="1"/>
          <p:nvPr/>
        </p:nvSpPr>
        <p:spPr>
          <a:xfrm>
            <a:off x="1521562" y="250849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UART0IntHandler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939D07-74D3-997E-608A-88ECA9B6752C}"/>
              </a:ext>
            </a:extLst>
          </p:cNvPr>
          <p:cNvSpPr txBox="1"/>
          <p:nvPr/>
        </p:nvSpPr>
        <p:spPr>
          <a:xfrm>
            <a:off x="1521562" y="2177809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(UART0_BASE) == true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!!文本框 54">
            <a:extLst>
              <a:ext uri="{FF2B5EF4-FFF2-40B4-BE49-F238E27FC236}">
                <a16:creationId xmlns:a16="http://schemas.microsoft.com/office/drawing/2014/main" id="{DAF6E0B7-B181-5D9A-D4B2-2FABF3AE4FEA}"/>
              </a:ext>
            </a:extLst>
          </p:cNvPr>
          <p:cNvSpPr txBox="1"/>
          <p:nvPr/>
        </p:nvSpPr>
        <p:spPr>
          <a:xfrm>
            <a:off x="4559414" y="2925723"/>
            <a:ext cx="4596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 a =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UARTCharGet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(UART0_BASE, a)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(UART5_BASE, a)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BAB40CC-D88D-479F-B3CA-F282931EA739}"/>
              </a:ext>
            </a:extLst>
          </p:cNvPr>
          <p:cNvSpPr/>
          <p:nvPr/>
        </p:nvSpPr>
        <p:spPr>
          <a:xfrm>
            <a:off x="3963996" y="2798197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10D5272-B623-F6BC-436D-E70CB4BD889D}"/>
              </a:ext>
            </a:extLst>
          </p:cNvPr>
          <p:cNvSpPr txBox="1"/>
          <p:nvPr/>
        </p:nvSpPr>
        <p:spPr>
          <a:xfrm>
            <a:off x="3827805" y="2747306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715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E01B7-02EB-F10F-49AB-C912F6F97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8CF8-1943-2CE2-FAD0-1D8DDBCF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69891-914C-D527-1BBB-AB5367968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93CAC-9386-2B8E-2CB6-457BF464A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24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D0E015-8458-B4C6-D225-60C0103DAF18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7D186F-439D-39C8-1B61-B6F8B93FDA71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4408C45-D6DD-6F08-4C0A-ED0FC2BAAE46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62F20C9-9768-38B7-2F50-CDB8B7A1F4B3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4847092-66FF-7969-98BA-02E60F453B11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6CD8BA6-6487-FEC3-295C-87934930F934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345C24F-BDF8-06D9-1D7F-F95F833043C8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F24B172-B524-0176-3B4E-02F7FF66B1D7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5CB5A73-B9AA-8124-5280-ECBADD1634B7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A4200DF1-7089-DD59-3654-59A23235D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B5A9E906-B56B-27D5-3B2B-DE7C106F5A5F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17330EEA-D38C-25FE-751C-F5E629C5D9E0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9E485979-4E6D-376D-4767-DD9260A3757D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!!矩形: 圆角 15">
            <a:extLst>
              <a:ext uri="{FF2B5EF4-FFF2-40B4-BE49-F238E27FC236}">
                <a16:creationId xmlns:a16="http://schemas.microsoft.com/office/drawing/2014/main" id="{18027E5D-75C6-E63C-11CB-4B7853FFBE84}"/>
              </a:ext>
            </a:extLst>
          </p:cNvPr>
          <p:cNvSpPr/>
          <p:nvPr/>
        </p:nvSpPr>
        <p:spPr>
          <a:xfrm>
            <a:off x="2983533" y="3844061"/>
            <a:ext cx="519416" cy="7163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13C4CB-2B3B-485B-F3EE-F74353690CC2}"/>
              </a:ext>
            </a:extLst>
          </p:cNvPr>
          <p:cNvSpPr txBox="1"/>
          <p:nvPr/>
        </p:nvSpPr>
        <p:spPr>
          <a:xfrm>
            <a:off x="2787311" y="3740554"/>
            <a:ext cx="911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sz="5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204C2C-9C13-1CDD-9387-81087825577E}"/>
              </a:ext>
            </a:extLst>
          </p:cNvPr>
          <p:cNvSpPr txBox="1"/>
          <p:nvPr/>
        </p:nvSpPr>
        <p:spPr>
          <a:xfrm>
            <a:off x="1521562" y="250849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UART0IntHandler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B3651B8-FEBC-51D0-CA02-C4C34ED9D061}"/>
              </a:ext>
            </a:extLst>
          </p:cNvPr>
          <p:cNvSpPr txBox="1"/>
          <p:nvPr/>
        </p:nvSpPr>
        <p:spPr>
          <a:xfrm>
            <a:off x="1521562" y="2177809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(UART0_BASE) == true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!!文本框 54">
            <a:extLst>
              <a:ext uri="{FF2B5EF4-FFF2-40B4-BE49-F238E27FC236}">
                <a16:creationId xmlns:a16="http://schemas.microsoft.com/office/drawing/2014/main" id="{862AB71C-D374-0B4C-DC6F-F32A65992B72}"/>
              </a:ext>
            </a:extLst>
          </p:cNvPr>
          <p:cNvSpPr txBox="1"/>
          <p:nvPr/>
        </p:nvSpPr>
        <p:spPr>
          <a:xfrm>
            <a:off x="4559414" y="2925723"/>
            <a:ext cx="4596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 a =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UARTCharGet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(UART0_BASE, a)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(UART5_BASE, a)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3BBD396B-7BD9-6A38-8EAE-E1D362079602}"/>
              </a:ext>
            </a:extLst>
          </p:cNvPr>
          <p:cNvSpPr/>
          <p:nvPr/>
        </p:nvSpPr>
        <p:spPr>
          <a:xfrm>
            <a:off x="3963996" y="2798197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ED7F2DF-F35A-B889-C157-30723CF77581}"/>
              </a:ext>
            </a:extLst>
          </p:cNvPr>
          <p:cNvSpPr txBox="1"/>
          <p:nvPr/>
        </p:nvSpPr>
        <p:spPr>
          <a:xfrm>
            <a:off x="3827805" y="2747306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525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91782-646A-E20A-4441-871038C4B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A244-2713-D74C-AB6C-6EB89CC1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1BD74-55E2-D4BA-3AFC-443ADCF88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E6AF8B-2E44-6927-F5C5-C8A14763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25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73C64A-6826-574B-B6DE-BFA5EFCAF448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26C830-B092-6FE9-7FAC-F72ADAFCC3CF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CD486EA-7169-9193-569C-F58EFADA014D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F709CCA-F536-E66D-1D03-F8065BE541F8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0296290-3564-BE15-1FC4-2599ACF99A3C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AB82B53-6BB1-E436-BAAB-6851AC0FF113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70DC146-BE6B-D393-AE8C-672F9B8CBE71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660A703-031D-02EE-A142-D82A15DF2B72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FEB876C-2367-2983-1F38-E12E563885D9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8FBF33AC-DEFD-3641-BB13-9FDFFC59F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C97DCD9F-03D1-8FD6-6CEB-8260E53CD129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008F889E-DB32-FE62-54B6-A0864E46A4D2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C53628D3-2B28-8F9F-3365-72BC0733397D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!!矩形: 圆角 15">
            <a:extLst>
              <a:ext uri="{FF2B5EF4-FFF2-40B4-BE49-F238E27FC236}">
                <a16:creationId xmlns:a16="http://schemas.microsoft.com/office/drawing/2014/main" id="{C8FBD92D-A9E1-8710-CF6B-E1A11EEEDE77}"/>
              </a:ext>
            </a:extLst>
          </p:cNvPr>
          <p:cNvSpPr/>
          <p:nvPr/>
        </p:nvSpPr>
        <p:spPr>
          <a:xfrm>
            <a:off x="2983533" y="3844061"/>
            <a:ext cx="519416" cy="7163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A428470-5D56-FE79-DB41-A5432AF13551}"/>
              </a:ext>
            </a:extLst>
          </p:cNvPr>
          <p:cNvSpPr txBox="1"/>
          <p:nvPr/>
        </p:nvSpPr>
        <p:spPr>
          <a:xfrm>
            <a:off x="2787311" y="3740554"/>
            <a:ext cx="911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sz="5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6E7AF9-3C49-4D2F-F482-A768B69C250B}"/>
              </a:ext>
            </a:extLst>
          </p:cNvPr>
          <p:cNvSpPr txBox="1"/>
          <p:nvPr/>
        </p:nvSpPr>
        <p:spPr>
          <a:xfrm>
            <a:off x="1521562" y="250849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UART0IntHandler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C46173-2005-6A5B-15AD-50A3CED73316}"/>
              </a:ext>
            </a:extLst>
          </p:cNvPr>
          <p:cNvSpPr txBox="1"/>
          <p:nvPr/>
        </p:nvSpPr>
        <p:spPr>
          <a:xfrm>
            <a:off x="1521562" y="2177809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(UART0_BASE) == true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!!文本框 54">
            <a:extLst>
              <a:ext uri="{FF2B5EF4-FFF2-40B4-BE49-F238E27FC236}">
                <a16:creationId xmlns:a16="http://schemas.microsoft.com/office/drawing/2014/main" id="{CB988845-B75B-EC5C-EDB8-FA466D8FDCA4}"/>
              </a:ext>
            </a:extLst>
          </p:cNvPr>
          <p:cNvSpPr txBox="1"/>
          <p:nvPr/>
        </p:nvSpPr>
        <p:spPr>
          <a:xfrm>
            <a:off x="4559414" y="2925723"/>
            <a:ext cx="4596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 a =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UARTCharGet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(UART0_BASE, a)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(UART5_BASE, a)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85BB51B-D2C6-1871-B4B9-238388B76C12}"/>
              </a:ext>
            </a:extLst>
          </p:cNvPr>
          <p:cNvSpPr/>
          <p:nvPr/>
        </p:nvSpPr>
        <p:spPr>
          <a:xfrm>
            <a:off x="3963996" y="2798197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F1AFEE9-C0CD-87F4-F270-BC17667D7FC2}"/>
              </a:ext>
            </a:extLst>
          </p:cNvPr>
          <p:cNvSpPr txBox="1"/>
          <p:nvPr/>
        </p:nvSpPr>
        <p:spPr>
          <a:xfrm>
            <a:off x="3827805" y="2747306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!!矩形: 圆角 15">
            <a:extLst>
              <a:ext uri="{FF2B5EF4-FFF2-40B4-BE49-F238E27FC236}">
                <a16:creationId xmlns:a16="http://schemas.microsoft.com/office/drawing/2014/main" id="{90D8BB03-6F3A-0660-D8F0-349E210AB00B}"/>
              </a:ext>
            </a:extLst>
          </p:cNvPr>
          <p:cNvSpPr/>
          <p:nvPr/>
        </p:nvSpPr>
        <p:spPr>
          <a:xfrm>
            <a:off x="2983533" y="3844061"/>
            <a:ext cx="519416" cy="7163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6AFA4A6-ACFB-D3FE-340A-736AC67B7497}"/>
              </a:ext>
            </a:extLst>
          </p:cNvPr>
          <p:cNvSpPr txBox="1"/>
          <p:nvPr/>
        </p:nvSpPr>
        <p:spPr>
          <a:xfrm>
            <a:off x="2787311" y="3740554"/>
            <a:ext cx="911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sz="5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36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DEDEB-20B0-75F4-8EB1-716A99B71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430CE-F712-AC67-B79D-CC072232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64AF7-342D-E282-4213-4A8292CB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71FF4-702F-3D24-C605-AF215ED7C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26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2D0500F-AF47-01B0-68B7-69C94DBCA510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003FF5-C33A-4339-3B5C-B87E72DB3CEB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7A2AE02-8992-DBCC-4C99-068505484CBB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70639FB-CD76-560B-63EA-B0F53A72EDF1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525A43E-279F-15AD-D7F9-B14135A5FE1F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FCCFAD-48F7-DED6-9667-6B7A4C356A7E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9461CBF-66C7-E490-8AE5-D0C050899211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6836228-2083-D48A-C145-21FAD7CADD79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9631494-5BA8-7853-EDCF-2982BD05D785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3A0522B1-B98E-1F70-378B-96FEF353D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47377962-8756-64C7-8A34-0B733249AC86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600D4567-6D1A-E2E5-7905-A47894961427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91E5DAB2-A677-A003-E303-8EA8F87F4104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!!矩形: 圆角 15">
            <a:extLst>
              <a:ext uri="{FF2B5EF4-FFF2-40B4-BE49-F238E27FC236}">
                <a16:creationId xmlns:a16="http://schemas.microsoft.com/office/drawing/2014/main" id="{C3A7C719-9825-F5E3-04D0-3FF59C1837C0}"/>
              </a:ext>
            </a:extLst>
          </p:cNvPr>
          <p:cNvSpPr/>
          <p:nvPr/>
        </p:nvSpPr>
        <p:spPr>
          <a:xfrm>
            <a:off x="4300819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B603CCA-8A66-8A68-C0CF-C83691B5CD65}"/>
              </a:ext>
            </a:extLst>
          </p:cNvPr>
          <p:cNvSpPr txBox="1"/>
          <p:nvPr/>
        </p:nvSpPr>
        <p:spPr>
          <a:xfrm>
            <a:off x="4231411" y="46423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A3BC34-F1DB-C702-1851-8014B551E87B}"/>
              </a:ext>
            </a:extLst>
          </p:cNvPr>
          <p:cNvSpPr txBox="1"/>
          <p:nvPr/>
        </p:nvSpPr>
        <p:spPr>
          <a:xfrm>
            <a:off x="1521562" y="250849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UART0IntHandler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97D54D-DA4B-E47F-A0A2-89BADBE5CA6E}"/>
              </a:ext>
            </a:extLst>
          </p:cNvPr>
          <p:cNvSpPr txBox="1"/>
          <p:nvPr/>
        </p:nvSpPr>
        <p:spPr>
          <a:xfrm>
            <a:off x="1521562" y="2177809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(UART0_BASE) == true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7F6EB56-5333-DB87-A491-ED6F8894749D}"/>
              </a:ext>
            </a:extLst>
          </p:cNvPr>
          <p:cNvSpPr/>
          <p:nvPr/>
        </p:nvSpPr>
        <p:spPr>
          <a:xfrm>
            <a:off x="3963996" y="2798197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C850ADB-AF56-87A7-36E3-D6AE87C9517F}"/>
              </a:ext>
            </a:extLst>
          </p:cNvPr>
          <p:cNvSpPr txBox="1"/>
          <p:nvPr/>
        </p:nvSpPr>
        <p:spPr>
          <a:xfrm>
            <a:off x="3827805" y="2747306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!!文本框 54">
            <a:extLst>
              <a:ext uri="{FF2B5EF4-FFF2-40B4-BE49-F238E27FC236}">
                <a16:creationId xmlns:a16="http://schemas.microsoft.com/office/drawing/2014/main" id="{0AC9666D-DD38-4EFD-F34F-D11C22DF3600}"/>
              </a:ext>
            </a:extLst>
          </p:cNvPr>
          <p:cNvSpPr txBox="1"/>
          <p:nvPr/>
        </p:nvSpPr>
        <p:spPr>
          <a:xfrm>
            <a:off x="4559414" y="2925723"/>
            <a:ext cx="4596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 a =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UARTCharGet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(UART0_BASE, a)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(UART5_BASE, a)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1AB88901-8EAB-98ED-DF49-F951D17BF44A}"/>
              </a:ext>
            </a:extLst>
          </p:cNvPr>
          <p:cNvSpPr/>
          <p:nvPr/>
        </p:nvSpPr>
        <p:spPr>
          <a:xfrm>
            <a:off x="4478528" y="2931973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3FFE2EA-B3ED-951C-A664-4AB25310F89A}"/>
              </a:ext>
            </a:extLst>
          </p:cNvPr>
          <p:cNvSpPr txBox="1"/>
          <p:nvPr/>
        </p:nvSpPr>
        <p:spPr>
          <a:xfrm>
            <a:off x="4409120" y="2881082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712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2BD5A-500D-7C61-0F31-DDDB8ECF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0B8D-66F6-86B1-28FA-DDF0C99A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3D70F-5908-A52D-1B5F-A6181736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744A-23CB-6223-ACCF-D485BBD9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27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9DB06B-E885-87F0-A92C-FFF570489885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03396B-0447-6C42-B3B2-CCC7EE4FDEA9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F9C4BD3-923D-B1F9-9CD8-2F5B81195349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8EFDB77-A1CF-D2AC-FD19-F07984DDDE60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46FE55B-8972-EBE3-9DBA-02CD1538A942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2B02909-B940-86FF-7D13-0C4C3FF771FD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A8A3DF2-6744-5112-EB34-0C5F51402BD1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F8C62B4-2F9A-A108-1AA0-1BFAB31FDFAE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9B2D2E1-8E08-946B-A6BC-036F72D3F7B2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2504C3FC-4F75-92D5-72D7-DFC3A4BC3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609EF9D8-5130-1A7C-07F7-19EF3985265D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80CCF594-C332-7372-5EA1-2771CB7E9BF0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EE7433F0-23B7-3AD9-1302-F3ED70B9787D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!!矩形: 圆角 15">
            <a:extLst>
              <a:ext uri="{FF2B5EF4-FFF2-40B4-BE49-F238E27FC236}">
                <a16:creationId xmlns:a16="http://schemas.microsoft.com/office/drawing/2014/main" id="{EC022F80-CD64-F5F7-C6FF-2C561680C5EE}"/>
              </a:ext>
            </a:extLst>
          </p:cNvPr>
          <p:cNvSpPr/>
          <p:nvPr/>
        </p:nvSpPr>
        <p:spPr>
          <a:xfrm>
            <a:off x="5217564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265295B-85D5-CB72-290D-F5616937B679}"/>
              </a:ext>
            </a:extLst>
          </p:cNvPr>
          <p:cNvSpPr txBox="1"/>
          <p:nvPr/>
        </p:nvSpPr>
        <p:spPr>
          <a:xfrm>
            <a:off x="5148156" y="46423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39143E-863F-0721-C3C0-18B56B8A46F6}"/>
              </a:ext>
            </a:extLst>
          </p:cNvPr>
          <p:cNvSpPr txBox="1"/>
          <p:nvPr/>
        </p:nvSpPr>
        <p:spPr>
          <a:xfrm>
            <a:off x="1521562" y="250849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UART0IntHandler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54DD1E-B703-60AE-BC86-03DC16AC3509}"/>
              </a:ext>
            </a:extLst>
          </p:cNvPr>
          <p:cNvSpPr txBox="1"/>
          <p:nvPr/>
        </p:nvSpPr>
        <p:spPr>
          <a:xfrm>
            <a:off x="1521562" y="2177809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(UART0_BASE) == true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DCCB4A8-03BD-62DC-B35C-E1DEAC771265}"/>
              </a:ext>
            </a:extLst>
          </p:cNvPr>
          <p:cNvSpPr/>
          <p:nvPr/>
        </p:nvSpPr>
        <p:spPr>
          <a:xfrm>
            <a:off x="3963996" y="2798197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5113792-1315-8046-6E83-8C5F1B92309A}"/>
              </a:ext>
            </a:extLst>
          </p:cNvPr>
          <p:cNvSpPr txBox="1"/>
          <p:nvPr/>
        </p:nvSpPr>
        <p:spPr>
          <a:xfrm>
            <a:off x="3827805" y="2747306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!!文本框 54">
            <a:extLst>
              <a:ext uri="{FF2B5EF4-FFF2-40B4-BE49-F238E27FC236}">
                <a16:creationId xmlns:a16="http://schemas.microsoft.com/office/drawing/2014/main" id="{67BB992C-76BB-120D-BFA3-2A14FF7BAEAE}"/>
              </a:ext>
            </a:extLst>
          </p:cNvPr>
          <p:cNvSpPr txBox="1"/>
          <p:nvPr/>
        </p:nvSpPr>
        <p:spPr>
          <a:xfrm>
            <a:off x="4559414" y="2925723"/>
            <a:ext cx="4596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 a =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UARTCharGet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(UART0_BASE, a)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(UART5_BASE, a)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500A73AA-7E35-5518-B8C2-B399C50726CB}"/>
              </a:ext>
            </a:extLst>
          </p:cNvPr>
          <p:cNvSpPr/>
          <p:nvPr/>
        </p:nvSpPr>
        <p:spPr>
          <a:xfrm>
            <a:off x="471472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9EC760E-6081-866F-5E47-23F3A790A1CB}"/>
              </a:ext>
            </a:extLst>
          </p:cNvPr>
          <p:cNvSpPr txBox="1"/>
          <p:nvPr/>
        </p:nvSpPr>
        <p:spPr>
          <a:xfrm>
            <a:off x="464531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0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D93F4-D50A-2518-ADE5-3A57B74C3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4710-9C88-8C00-8798-D0B581862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A7E2C-0393-FACB-89F3-765E450E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96C89-08DB-0418-A302-28904DE6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28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2A6A64-8D04-EB77-1810-369A372439A5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F49AAE-C38C-7604-D854-DC88603E28E7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6E767EB-5702-7A55-E994-49228844CD96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5AE2F0D-F111-6C43-AB5B-15E79E666B85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E8B66E3-ED1C-9053-3837-9845759E64DF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23944FB-A1F7-A030-B5B3-9C05D76DF651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4F3FA04-D85C-5CA0-0F65-292D10EE2D39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A7B260B-F003-2093-551F-CA0CA22C819D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5A95694-FDD9-FB53-EFBA-779AB7DED0A4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254BF918-6E15-2D56-9950-90B945D22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0CF4ACBC-A153-F0E9-DA13-D1496480894C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0436C292-8FE6-5310-3259-3C890AAC7DE4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E8F2DF0E-3A58-F10D-3EB5-3F3C56376ABD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!!矩形: 圆角 15">
            <a:extLst>
              <a:ext uri="{FF2B5EF4-FFF2-40B4-BE49-F238E27FC236}">
                <a16:creationId xmlns:a16="http://schemas.microsoft.com/office/drawing/2014/main" id="{D207C064-A8E9-197B-7175-178040A4EBA2}"/>
              </a:ext>
            </a:extLst>
          </p:cNvPr>
          <p:cNvSpPr/>
          <p:nvPr/>
        </p:nvSpPr>
        <p:spPr>
          <a:xfrm>
            <a:off x="5217564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EDC5443-1D7C-8FFB-2FDD-C7186522812E}"/>
              </a:ext>
            </a:extLst>
          </p:cNvPr>
          <p:cNvSpPr txBox="1"/>
          <p:nvPr/>
        </p:nvSpPr>
        <p:spPr>
          <a:xfrm>
            <a:off x="5148156" y="46423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4EC92A-A073-6C0D-01BA-1BAD80ECD0A6}"/>
              </a:ext>
            </a:extLst>
          </p:cNvPr>
          <p:cNvSpPr txBox="1"/>
          <p:nvPr/>
        </p:nvSpPr>
        <p:spPr>
          <a:xfrm>
            <a:off x="1521562" y="250849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UART0IntHandler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9091E8-1610-566B-E10C-6C3EA464A67C}"/>
              </a:ext>
            </a:extLst>
          </p:cNvPr>
          <p:cNvSpPr txBox="1"/>
          <p:nvPr/>
        </p:nvSpPr>
        <p:spPr>
          <a:xfrm>
            <a:off x="1521562" y="2177809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(UART0_BASE) == true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!!文本框 54">
            <a:extLst>
              <a:ext uri="{FF2B5EF4-FFF2-40B4-BE49-F238E27FC236}">
                <a16:creationId xmlns:a16="http://schemas.microsoft.com/office/drawing/2014/main" id="{D1FF7A49-093D-7A2D-3718-14A434B24DE9}"/>
              </a:ext>
            </a:extLst>
          </p:cNvPr>
          <p:cNvSpPr txBox="1"/>
          <p:nvPr/>
        </p:nvSpPr>
        <p:spPr>
          <a:xfrm>
            <a:off x="4559414" y="2925723"/>
            <a:ext cx="4596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 a =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UARTCharGet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(UART0_BASE, a)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(UART5_BASE, a)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51BD1B0E-A254-400A-9986-84B29A766578}"/>
              </a:ext>
            </a:extLst>
          </p:cNvPr>
          <p:cNvSpPr/>
          <p:nvPr/>
        </p:nvSpPr>
        <p:spPr>
          <a:xfrm>
            <a:off x="471472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998F32D-B8A8-2D6C-661C-3B158F4E02AA}"/>
              </a:ext>
            </a:extLst>
          </p:cNvPr>
          <p:cNvSpPr txBox="1"/>
          <p:nvPr/>
        </p:nvSpPr>
        <p:spPr>
          <a:xfrm>
            <a:off x="464531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矩形: 圆角 15">
            <a:extLst>
              <a:ext uri="{FF2B5EF4-FFF2-40B4-BE49-F238E27FC236}">
                <a16:creationId xmlns:a16="http://schemas.microsoft.com/office/drawing/2014/main" id="{BC6A59B5-18CF-5457-7C1A-9F44218B97FF}"/>
              </a:ext>
            </a:extLst>
          </p:cNvPr>
          <p:cNvSpPr/>
          <p:nvPr/>
        </p:nvSpPr>
        <p:spPr>
          <a:xfrm>
            <a:off x="2983533" y="3844061"/>
            <a:ext cx="519416" cy="7163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03EF9F8-89E1-AEDF-22A9-018A7E9D93D3}"/>
              </a:ext>
            </a:extLst>
          </p:cNvPr>
          <p:cNvSpPr txBox="1"/>
          <p:nvPr/>
        </p:nvSpPr>
        <p:spPr>
          <a:xfrm>
            <a:off x="2787311" y="3740554"/>
            <a:ext cx="911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sz="5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217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99201-1CFE-4262-CB4B-B09D42FD5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9CE3-48BE-F0F0-F1B7-4FF0A252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DC514-2951-2818-F1E3-98706A6F9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CDA94-BEB0-8A5A-81D5-A0187DEC4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29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098380-BBC4-43F5-AB2D-65609DFD784D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1AC376-635A-B3C3-C0FB-C8914C8CE6A9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8A8C336-7908-FA26-A728-5812FBC5FC60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FBC630C-26AB-5E8F-8768-8DBCC4CC4A9D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0A9EC6B-A8BF-8540-6791-E5F85A2BC0A7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7DC6893-7B49-D7A5-A819-7707AA9AFE63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1BBA2C1D-1A3A-AE04-8C32-3B315F5AB99B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BC73009-BDA9-CD95-37AB-584335A41977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69BE5E7-C5BE-3C35-05F6-F62A49CA0D52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620DF07B-68B9-C76E-E27C-974D79D7F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926FA499-0064-91D2-49A2-C4F7D6D240AC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FFA895B8-4949-0D91-ADC8-1E7ACAC557AA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FC38AAD3-275B-4FD2-B002-252798FFEFAF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!!矩形: 圆角 15">
            <a:extLst>
              <a:ext uri="{FF2B5EF4-FFF2-40B4-BE49-F238E27FC236}">
                <a16:creationId xmlns:a16="http://schemas.microsoft.com/office/drawing/2014/main" id="{A90B6EEA-C1E5-234D-628A-B7BC1A6B5735}"/>
              </a:ext>
            </a:extLst>
          </p:cNvPr>
          <p:cNvSpPr/>
          <p:nvPr/>
        </p:nvSpPr>
        <p:spPr>
          <a:xfrm>
            <a:off x="5217564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95B943D-0C85-9284-DFDC-70CC4D4E83F7}"/>
              </a:ext>
            </a:extLst>
          </p:cNvPr>
          <p:cNvSpPr txBox="1"/>
          <p:nvPr/>
        </p:nvSpPr>
        <p:spPr>
          <a:xfrm>
            <a:off x="5148156" y="46423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5A8CAF-6219-781E-9422-B8BA43BDC1EC}"/>
              </a:ext>
            </a:extLst>
          </p:cNvPr>
          <p:cNvSpPr txBox="1"/>
          <p:nvPr/>
        </p:nvSpPr>
        <p:spPr>
          <a:xfrm>
            <a:off x="1521562" y="250849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UART0IntHandler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F9EC802-02A3-0F0A-1C78-7FBC3B1B3838}"/>
              </a:ext>
            </a:extLst>
          </p:cNvPr>
          <p:cNvSpPr txBox="1"/>
          <p:nvPr/>
        </p:nvSpPr>
        <p:spPr>
          <a:xfrm>
            <a:off x="1521562" y="2177809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(UART0_BASE) == true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!!文本框 54">
            <a:extLst>
              <a:ext uri="{FF2B5EF4-FFF2-40B4-BE49-F238E27FC236}">
                <a16:creationId xmlns:a16="http://schemas.microsoft.com/office/drawing/2014/main" id="{7B94743E-F430-4184-7A40-5A3C0F0939A0}"/>
              </a:ext>
            </a:extLst>
          </p:cNvPr>
          <p:cNvSpPr txBox="1"/>
          <p:nvPr/>
        </p:nvSpPr>
        <p:spPr>
          <a:xfrm>
            <a:off x="4559414" y="2925723"/>
            <a:ext cx="4596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 a =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UARTCharGet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(UART0_BASE, a)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(UART5_BASE, a)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2232E6CF-B6CD-7A21-2809-DFFDE754E6B7}"/>
              </a:ext>
            </a:extLst>
          </p:cNvPr>
          <p:cNvSpPr/>
          <p:nvPr/>
        </p:nvSpPr>
        <p:spPr>
          <a:xfrm>
            <a:off x="471472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92D9D53-3C30-3399-21F4-43A8A54ED4CF}"/>
              </a:ext>
            </a:extLst>
          </p:cNvPr>
          <p:cNvSpPr txBox="1"/>
          <p:nvPr/>
        </p:nvSpPr>
        <p:spPr>
          <a:xfrm>
            <a:off x="464531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矩形: 圆角 15">
            <a:extLst>
              <a:ext uri="{FF2B5EF4-FFF2-40B4-BE49-F238E27FC236}">
                <a16:creationId xmlns:a16="http://schemas.microsoft.com/office/drawing/2014/main" id="{04089715-0195-2503-9C36-7730C07A9006}"/>
              </a:ext>
            </a:extLst>
          </p:cNvPr>
          <p:cNvSpPr/>
          <p:nvPr/>
        </p:nvSpPr>
        <p:spPr>
          <a:xfrm>
            <a:off x="2985702" y="3844061"/>
            <a:ext cx="519416" cy="7163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4002299-0131-9DCA-21F8-6E45B910AC32}"/>
              </a:ext>
            </a:extLst>
          </p:cNvPr>
          <p:cNvSpPr txBox="1"/>
          <p:nvPr/>
        </p:nvSpPr>
        <p:spPr>
          <a:xfrm>
            <a:off x="2789480" y="3740554"/>
            <a:ext cx="911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sz="5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矩形: 圆角 15">
            <a:extLst>
              <a:ext uri="{FF2B5EF4-FFF2-40B4-BE49-F238E27FC236}">
                <a16:creationId xmlns:a16="http://schemas.microsoft.com/office/drawing/2014/main" id="{83E12558-6F1D-E24D-5844-E0E5F225D715}"/>
              </a:ext>
            </a:extLst>
          </p:cNvPr>
          <p:cNvSpPr/>
          <p:nvPr/>
        </p:nvSpPr>
        <p:spPr>
          <a:xfrm>
            <a:off x="2983533" y="3844061"/>
            <a:ext cx="519416" cy="7163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E862153-B59C-22D3-B85F-7554BC533BC8}"/>
              </a:ext>
            </a:extLst>
          </p:cNvPr>
          <p:cNvSpPr txBox="1"/>
          <p:nvPr/>
        </p:nvSpPr>
        <p:spPr>
          <a:xfrm>
            <a:off x="2787311" y="3740554"/>
            <a:ext cx="911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sz="5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57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B9909-1C85-8DE2-E21F-6801117A8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C179F-C94C-BC9B-F1C3-EC53DE12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531A69-1E6D-7148-6C22-384EBA0C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4A4F0E-1559-6F5A-5FD5-8267EB3A2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3</a:t>
            </a:fld>
            <a:endParaRPr lang="en-US" altLang="zh-TW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169D0E3-A40F-4FD6-668F-D4BCF04A0440}"/>
              </a:ext>
            </a:extLst>
          </p:cNvPr>
          <p:cNvGrpSpPr/>
          <p:nvPr/>
        </p:nvGrpSpPr>
        <p:grpSpPr>
          <a:xfrm>
            <a:off x="598937" y="2701248"/>
            <a:ext cx="7946126" cy="2854961"/>
            <a:chOff x="909643" y="2111313"/>
            <a:chExt cx="7946126" cy="285496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918003A-7D14-F49B-955C-5DE38F536F5F}"/>
                </a:ext>
              </a:extLst>
            </p:cNvPr>
            <p:cNvSpPr/>
            <p:nvPr/>
          </p:nvSpPr>
          <p:spPr>
            <a:xfrm>
              <a:off x="909643" y="2111314"/>
              <a:ext cx="1950720" cy="2854960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1966FB9-041B-3DAC-EA17-18C3BC8BA1B9}"/>
                </a:ext>
              </a:extLst>
            </p:cNvPr>
            <p:cNvSpPr txBox="1"/>
            <p:nvPr/>
          </p:nvSpPr>
          <p:spPr>
            <a:xfrm>
              <a:off x="925640" y="2111313"/>
              <a:ext cx="7551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solidFill>
                    <a:schemeClr val="bg1"/>
                  </a:solidFill>
                </a:rPr>
                <a:t>Tiva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96875FE-FAC9-BE39-1CE7-D6B48D78B2EF}"/>
                </a:ext>
              </a:extLst>
            </p:cNvPr>
            <p:cNvSpPr/>
            <p:nvPr/>
          </p:nvSpPr>
          <p:spPr>
            <a:xfrm>
              <a:off x="3458151" y="3472754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4FDC550-2173-338E-C6C5-20035A7B19A6}"/>
                </a:ext>
              </a:extLst>
            </p:cNvPr>
            <p:cNvSpPr txBox="1"/>
            <p:nvPr/>
          </p:nvSpPr>
          <p:spPr>
            <a:xfrm>
              <a:off x="3096410" y="3066294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1FC7B4F-8577-52D2-42E1-C7C92CF36F86}"/>
                </a:ext>
              </a:extLst>
            </p:cNvPr>
            <p:cNvCxnSpPr>
              <a:cxnSpLocks/>
            </p:cNvCxnSpPr>
            <p:nvPr/>
          </p:nvCxnSpPr>
          <p:spPr>
            <a:xfrm>
              <a:off x="2700343" y="3625154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5044E7B-3951-8B69-0FC8-44FD4258FAED}"/>
                </a:ext>
              </a:extLst>
            </p:cNvPr>
            <p:cNvCxnSpPr>
              <a:cxnSpLocks/>
            </p:cNvCxnSpPr>
            <p:nvPr/>
          </p:nvCxnSpPr>
          <p:spPr>
            <a:xfrm>
              <a:off x="2700343" y="3840419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173495A2-B70E-33BF-E776-93C9D2434C61}"/>
                </a:ext>
              </a:extLst>
            </p:cNvPr>
            <p:cNvCxnSpPr>
              <a:cxnSpLocks/>
            </p:cNvCxnSpPr>
            <p:nvPr/>
          </p:nvCxnSpPr>
          <p:spPr>
            <a:xfrm>
              <a:off x="2700343" y="3731834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100D22E-F180-CFF2-9ED3-45E89C9FD835}"/>
                </a:ext>
              </a:extLst>
            </p:cNvPr>
            <p:cNvSpPr/>
            <p:nvPr/>
          </p:nvSpPr>
          <p:spPr>
            <a:xfrm>
              <a:off x="1263591" y="4578288"/>
              <a:ext cx="243840" cy="2438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216308E-3459-DD9F-7C3B-41DF2E86DC84}"/>
                </a:ext>
              </a:extLst>
            </p:cNvPr>
            <p:cNvSpPr txBox="1"/>
            <p:nvPr/>
          </p:nvSpPr>
          <p:spPr>
            <a:xfrm>
              <a:off x="1043109" y="420895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SW1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217E862-BDC1-36B8-94F1-C1E59BE2D7B7}"/>
                </a:ext>
              </a:extLst>
            </p:cNvPr>
            <p:cNvSpPr/>
            <p:nvPr/>
          </p:nvSpPr>
          <p:spPr>
            <a:xfrm>
              <a:off x="5764409" y="3472754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FCCAFDE-BB61-D6DF-1E67-78024DF998A7}"/>
                </a:ext>
              </a:extLst>
            </p:cNvPr>
            <p:cNvSpPr txBox="1"/>
            <p:nvPr/>
          </p:nvSpPr>
          <p:spPr>
            <a:xfrm>
              <a:off x="5384116" y="3066294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30E5734-69DE-13C7-CAEF-6D4BCD5D056E}"/>
                </a:ext>
              </a:extLst>
            </p:cNvPr>
            <p:cNvSpPr/>
            <p:nvPr/>
          </p:nvSpPr>
          <p:spPr>
            <a:xfrm>
              <a:off x="6905049" y="2111314"/>
              <a:ext cx="1950720" cy="2854960"/>
            </a:xfrm>
            <a:prstGeom prst="rect">
              <a:avLst/>
            </a:prstGeom>
            <a:solidFill>
              <a:srgbClr val="A500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844E23E-C989-297C-453F-2AC54A208DD8}"/>
                </a:ext>
              </a:extLst>
            </p:cNvPr>
            <p:cNvSpPr txBox="1"/>
            <p:nvPr/>
          </p:nvSpPr>
          <p:spPr>
            <a:xfrm>
              <a:off x="8084630" y="2111313"/>
              <a:ext cx="7551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solidFill>
                    <a:schemeClr val="bg1"/>
                  </a:solidFill>
                </a:rPr>
                <a:t>Tiva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D4D6550-377E-DCEB-F2AB-EFF84717799C}"/>
                </a:ext>
              </a:extLst>
            </p:cNvPr>
            <p:cNvCxnSpPr>
              <a:cxnSpLocks/>
            </p:cNvCxnSpPr>
            <p:nvPr/>
          </p:nvCxnSpPr>
          <p:spPr>
            <a:xfrm>
              <a:off x="6123948" y="3625154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BD2E52C-F472-5A26-F56C-2FC35CBFC9A9}"/>
                </a:ext>
              </a:extLst>
            </p:cNvPr>
            <p:cNvCxnSpPr>
              <a:cxnSpLocks/>
            </p:cNvCxnSpPr>
            <p:nvPr/>
          </p:nvCxnSpPr>
          <p:spPr>
            <a:xfrm>
              <a:off x="6123948" y="3840419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EC10D31-1899-2E71-7DF8-4A41313673CF}"/>
                </a:ext>
              </a:extLst>
            </p:cNvPr>
            <p:cNvCxnSpPr>
              <a:cxnSpLocks/>
            </p:cNvCxnSpPr>
            <p:nvPr/>
          </p:nvCxnSpPr>
          <p:spPr>
            <a:xfrm>
              <a:off x="6123948" y="3731834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907981A-38E5-A281-FF6D-7B713225C4B9}"/>
                </a:ext>
              </a:extLst>
            </p:cNvPr>
            <p:cNvSpPr/>
            <p:nvPr/>
          </p:nvSpPr>
          <p:spPr>
            <a:xfrm>
              <a:off x="8505895" y="2887734"/>
              <a:ext cx="216310" cy="2556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DA90856-20EB-46B4-B04C-C534DFAD69B4}"/>
                </a:ext>
              </a:extLst>
            </p:cNvPr>
            <p:cNvSpPr txBox="1"/>
            <p:nvPr/>
          </p:nvSpPr>
          <p:spPr>
            <a:xfrm>
              <a:off x="7867580" y="282467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LED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箭头: 左右 28">
            <a:extLst>
              <a:ext uri="{FF2B5EF4-FFF2-40B4-BE49-F238E27FC236}">
                <a16:creationId xmlns:a16="http://schemas.microsoft.com/office/drawing/2014/main" id="{FBCAEF93-42C7-62C7-0C3F-5DD2047BC1A8}"/>
              </a:ext>
            </a:extLst>
          </p:cNvPr>
          <p:cNvSpPr/>
          <p:nvPr/>
        </p:nvSpPr>
        <p:spPr>
          <a:xfrm>
            <a:off x="3806403" y="4568058"/>
            <a:ext cx="1512655" cy="46166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20847E2-1AA2-A902-781B-3C33776037CB}"/>
              </a:ext>
            </a:extLst>
          </p:cNvPr>
          <p:cNvSpPr txBox="1"/>
          <p:nvPr/>
        </p:nvSpPr>
        <p:spPr>
          <a:xfrm>
            <a:off x="4255749" y="4937390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SPP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FC7FD3A-9BFE-54B5-9528-D73F912BC78A}"/>
              </a:ext>
            </a:extLst>
          </p:cNvPr>
          <p:cNvCxnSpPr>
            <a:cxnSpLocks/>
          </p:cNvCxnSpPr>
          <p:nvPr/>
        </p:nvCxnSpPr>
        <p:spPr>
          <a:xfrm>
            <a:off x="1080172" y="5491388"/>
            <a:ext cx="0" cy="7520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F4CD3D1-FD2E-C4A7-EEAF-D876D57B94A7}"/>
              </a:ext>
            </a:extLst>
          </p:cNvPr>
          <p:cNvCxnSpPr>
            <a:cxnSpLocks/>
          </p:cNvCxnSpPr>
          <p:nvPr/>
        </p:nvCxnSpPr>
        <p:spPr>
          <a:xfrm flipH="1">
            <a:off x="1080172" y="6243483"/>
            <a:ext cx="722376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E0B183A-9356-B5F7-0D9E-08C7AD1B44A4}"/>
              </a:ext>
            </a:extLst>
          </p:cNvPr>
          <p:cNvCxnSpPr>
            <a:cxnSpLocks/>
          </p:cNvCxnSpPr>
          <p:nvPr/>
        </p:nvCxnSpPr>
        <p:spPr>
          <a:xfrm>
            <a:off x="8303932" y="3783944"/>
            <a:ext cx="0" cy="2459539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871C6441-80C3-50DD-E4AF-E372210FBDB4}"/>
              </a:ext>
            </a:extLst>
          </p:cNvPr>
          <p:cNvSpPr txBox="1"/>
          <p:nvPr/>
        </p:nvSpPr>
        <p:spPr>
          <a:xfrm>
            <a:off x="3567557" y="5837217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Wireless control</a:t>
            </a:r>
            <a:endParaRPr lang="zh-CN" altLang="en-US" sz="2000" dirty="0"/>
          </a:p>
        </p:txBody>
      </p:sp>
      <p:pic>
        <p:nvPicPr>
          <p:cNvPr id="50" name="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5D815C4A-E9C6-F685-7F26-9C58A641E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5453703" y="1051010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C35EC5F4-D8A2-50C8-B555-54C4941F4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2089449" y="1051010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66E7F547-6C97-F19B-FFA3-ACAC4C104457}"/>
              </a:ext>
            </a:extLst>
          </p:cNvPr>
          <p:cNvSpPr/>
          <p:nvPr/>
        </p:nvSpPr>
        <p:spPr>
          <a:xfrm rot="6802726">
            <a:off x="1940719" y="2345910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箭头: 左右 53">
            <a:extLst>
              <a:ext uri="{FF2B5EF4-FFF2-40B4-BE49-F238E27FC236}">
                <a16:creationId xmlns:a16="http://schemas.microsoft.com/office/drawing/2014/main" id="{55E4CDC9-9B8A-4DB1-8BCC-05F6ECA957BE}"/>
              </a:ext>
            </a:extLst>
          </p:cNvPr>
          <p:cNvSpPr/>
          <p:nvPr/>
        </p:nvSpPr>
        <p:spPr>
          <a:xfrm rot="14797274" flipH="1">
            <a:off x="6221838" y="2338916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BAC230D-BA52-9726-DB17-D5D610292725}"/>
              </a:ext>
            </a:extLst>
          </p:cNvPr>
          <p:cNvSpPr txBox="1"/>
          <p:nvPr/>
        </p:nvSpPr>
        <p:spPr>
          <a:xfrm>
            <a:off x="2564486" y="2315558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911450E-9FA5-F93A-3661-E9216FF5B625}"/>
              </a:ext>
            </a:extLst>
          </p:cNvPr>
          <p:cNvSpPr txBox="1"/>
          <p:nvPr/>
        </p:nvSpPr>
        <p:spPr>
          <a:xfrm>
            <a:off x="5882324" y="2315558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5FF685-8F27-6D9B-07D4-CD5F6B9845BD}"/>
              </a:ext>
            </a:extLst>
          </p:cNvPr>
          <p:cNvSpPr txBox="1"/>
          <p:nvPr/>
        </p:nvSpPr>
        <p:spPr>
          <a:xfrm>
            <a:off x="2494861" y="443449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803D44-474A-F95C-398A-CE00D2EDD19C}"/>
              </a:ext>
            </a:extLst>
          </p:cNvPr>
          <p:cNvSpPr txBox="1"/>
          <p:nvPr/>
        </p:nvSpPr>
        <p:spPr>
          <a:xfrm>
            <a:off x="5924055" y="4440699"/>
            <a:ext cx="69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211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1268C-7C86-C64F-A550-DAB460C08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1D41-6CDD-CDB4-86D6-43D55D3F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42775-4133-4761-3143-F7D25AB36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7A05B-B1BC-81E9-11F9-A10A80CF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30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9BCADF-48C6-3BFC-2D59-5B2F97A1060E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255065-8DD1-0264-9A4A-2C3790323DF9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0226C5A-1C9F-CA68-385C-2502C50E3481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7BE9A3D-EE02-016F-3992-41E6C62ECF5F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1F58EF3-A45D-C033-E9E0-924468817CB0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02D776E-AD09-D2CB-603A-32E4202BF1F4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350C5C8-F26E-16B3-0040-E98247D97C8D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417AE50-7632-6F6A-78C5-28264C1DD3DF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475BF33-5A4D-A338-CEEA-F0301587362E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0D8927E3-CFA1-D8E2-4943-E5259D7D1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03353783-AF0B-90FA-196F-381A08C92B59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092AC349-6543-E7BA-7448-944FC19EADB1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DA27E151-1CB3-1993-0B24-8BE0AF7B7534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!!矩形: 圆角 15">
            <a:extLst>
              <a:ext uri="{FF2B5EF4-FFF2-40B4-BE49-F238E27FC236}">
                <a16:creationId xmlns:a16="http://schemas.microsoft.com/office/drawing/2014/main" id="{12FE3E5D-F6C9-F83E-403C-6D5D9D39F534}"/>
              </a:ext>
            </a:extLst>
          </p:cNvPr>
          <p:cNvSpPr/>
          <p:nvPr/>
        </p:nvSpPr>
        <p:spPr>
          <a:xfrm>
            <a:off x="5217564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F85CE6-78EE-8F5D-D582-7A11C638945B}"/>
              </a:ext>
            </a:extLst>
          </p:cNvPr>
          <p:cNvSpPr txBox="1"/>
          <p:nvPr/>
        </p:nvSpPr>
        <p:spPr>
          <a:xfrm>
            <a:off x="5148156" y="46423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D01CF91-6263-EB63-426D-05CD2C67762C}"/>
              </a:ext>
            </a:extLst>
          </p:cNvPr>
          <p:cNvSpPr txBox="1"/>
          <p:nvPr/>
        </p:nvSpPr>
        <p:spPr>
          <a:xfrm>
            <a:off x="1521562" y="250849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UART0IntHandler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361766-54F9-57EB-8988-CE8280C4ED21}"/>
              </a:ext>
            </a:extLst>
          </p:cNvPr>
          <p:cNvSpPr txBox="1"/>
          <p:nvPr/>
        </p:nvSpPr>
        <p:spPr>
          <a:xfrm>
            <a:off x="1521562" y="2177809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(UART0_BASE) == true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3A38099-363B-A432-9B82-51EEBA306D47}"/>
              </a:ext>
            </a:extLst>
          </p:cNvPr>
          <p:cNvSpPr/>
          <p:nvPr/>
        </p:nvSpPr>
        <p:spPr>
          <a:xfrm>
            <a:off x="4274354" y="4702577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9F28C30-7C79-73AF-99C1-D692BBB9E54B}"/>
              </a:ext>
            </a:extLst>
          </p:cNvPr>
          <p:cNvSpPr txBox="1"/>
          <p:nvPr/>
        </p:nvSpPr>
        <p:spPr>
          <a:xfrm>
            <a:off x="4138163" y="4651686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!!文本框 54">
            <a:extLst>
              <a:ext uri="{FF2B5EF4-FFF2-40B4-BE49-F238E27FC236}">
                <a16:creationId xmlns:a16="http://schemas.microsoft.com/office/drawing/2014/main" id="{F5664454-F613-10B9-9319-DC08A07E332A}"/>
              </a:ext>
            </a:extLst>
          </p:cNvPr>
          <p:cNvSpPr txBox="1"/>
          <p:nvPr/>
        </p:nvSpPr>
        <p:spPr>
          <a:xfrm>
            <a:off x="4559414" y="2925723"/>
            <a:ext cx="4596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 a =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UARTCharGet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(UART0_BASE, a)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(UART5_BASE, a)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22A2EE6C-83DA-FE53-3D12-65E53D88FD06}"/>
              </a:ext>
            </a:extLst>
          </p:cNvPr>
          <p:cNvSpPr/>
          <p:nvPr/>
        </p:nvSpPr>
        <p:spPr>
          <a:xfrm>
            <a:off x="4458572" y="2934685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FAA3C9E-C79B-B5CF-76D2-E36C6563DA8D}"/>
              </a:ext>
            </a:extLst>
          </p:cNvPr>
          <p:cNvSpPr txBox="1"/>
          <p:nvPr/>
        </p:nvSpPr>
        <p:spPr>
          <a:xfrm>
            <a:off x="4322381" y="2883794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!!矩形: 圆角 15">
            <a:extLst>
              <a:ext uri="{FF2B5EF4-FFF2-40B4-BE49-F238E27FC236}">
                <a16:creationId xmlns:a16="http://schemas.microsoft.com/office/drawing/2014/main" id="{FEFE5D31-D7A9-E912-A7B8-BB0CCA75739D}"/>
              </a:ext>
            </a:extLst>
          </p:cNvPr>
          <p:cNvSpPr/>
          <p:nvPr/>
        </p:nvSpPr>
        <p:spPr>
          <a:xfrm>
            <a:off x="471472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66DA2A-EE99-07E9-9C25-F47AB41CF555}"/>
              </a:ext>
            </a:extLst>
          </p:cNvPr>
          <p:cNvSpPr txBox="1"/>
          <p:nvPr/>
        </p:nvSpPr>
        <p:spPr>
          <a:xfrm>
            <a:off x="464531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15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1D543-E362-3879-A268-8989FE730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80A98-77F6-5E57-0BA1-AFC79432C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E1EA4-2CDE-7EE1-E4F2-C9D648DDD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DB6F1-B0C9-6A0A-8A50-E275F4758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31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C549F3-DFAD-E016-FFFD-39CA8E6AC721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D4B976-D800-E2AC-8520-8CB01745DCD1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25144C6-BC13-5103-59FE-013AFFC3032E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CACBECB-EE5A-9A09-57A3-435AA0650C45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5E55CAE-3628-0671-90CC-9DE1506E71FE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E539A20-6E33-7DE4-FC55-2325FE7CCD0C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D53690A-E0BA-DCE9-2D4F-3057819F3284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ADFF17E-295E-7589-15BC-AEB5703853E9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9E5090D-DAC8-73E1-0B05-AFDB7BA467EF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0064E9C2-59A1-4ECA-BB3D-CC887B31C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72E0C373-3151-99A5-CA5E-270F368EF205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7993A06D-80A0-A553-A5BD-E545D787BE6E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3100B088-34AA-C384-23D2-A43F95C000B5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!!矩形: 圆角 15">
            <a:extLst>
              <a:ext uri="{FF2B5EF4-FFF2-40B4-BE49-F238E27FC236}">
                <a16:creationId xmlns:a16="http://schemas.microsoft.com/office/drawing/2014/main" id="{912B5A9D-4ED3-3DD3-ED77-A2670E01024A}"/>
              </a:ext>
            </a:extLst>
          </p:cNvPr>
          <p:cNvSpPr/>
          <p:nvPr/>
        </p:nvSpPr>
        <p:spPr>
          <a:xfrm>
            <a:off x="5217564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495AFBD-6E60-40B1-BC46-CE186F44B69B}"/>
              </a:ext>
            </a:extLst>
          </p:cNvPr>
          <p:cNvSpPr txBox="1"/>
          <p:nvPr/>
        </p:nvSpPr>
        <p:spPr>
          <a:xfrm>
            <a:off x="5148156" y="46423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7E0511-E639-62F1-7DA3-6F1FBCDDBA8C}"/>
              </a:ext>
            </a:extLst>
          </p:cNvPr>
          <p:cNvSpPr txBox="1"/>
          <p:nvPr/>
        </p:nvSpPr>
        <p:spPr>
          <a:xfrm>
            <a:off x="1521562" y="250849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UART0IntHandler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1E366BE-7EBE-8CF5-AE16-997743645926}"/>
              </a:ext>
            </a:extLst>
          </p:cNvPr>
          <p:cNvSpPr txBox="1"/>
          <p:nvPr/>
        </p:nvSpPr>
        <p:spPr>
          <a:xfrm>
            <a:off x="1521562" y="2177809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(UART0_BASE) == true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B63C09C-1167-6F4B-DABE-7BC71E1F7077}"/>
              </a:ext>
            </a:extLst>
          </p:cNvPr>
          <p:cNvSpPr/>
          <p:nvPr/>
        </p:nvSpPr>
        <p:spPr>
          <a:xfrm>
            <a:off x="5409535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F9AC56F-7BB1-42B5-9FF6-24A2202C8E5C}"/>
              </a:ext>
            </a:extLst>
          </p:cNvPr>
          <p:cNvSpPr txBox="1"/>
          <p:nvPr/>
        </p:nvSpPr>
        <p:spPr>
          <a:xfrm>
            <a:off x="5273344" y="46423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!!文本框 54">
            <a:extLst>
              <a:ext uri="{FF2B5EF4-FFF2-40B4-BE49-F238E27FC236}">
                <a16:creationId xmlns:a16="http://schemas.microsoft.com/office/drawing/2014/main" id="{10157369-3913-0199-FC91-60396C76358C}"/>
              </a:ext>
            </a:extLst>
          </p:cNvPr>
          <p:cNvSpPr txBox="1"/>
          <p:nvPr/>
        </p:nvSpPr>
        <p:spPr>
          <a:xfrm>
            <a:off x="4559414" y="2925723"/>
            <a:ext cx="4596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 a =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UARTCharGet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(UART0_BASE, a)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(UART5_BASE, a)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A9CC0954-EC4C-6DFC-BA56-9F68E184F92E}"/>
              </a:ext>
            </a:extLst>
          </p:cNvPr>
          <p:cNvSpPr/>
          <p:nvPr/>
        </p:nvSpPr>
        <p:spPr>
          <a:xfrm>
            <a:off x="471472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FD30D4C-CB92-6D5C-8832-5322ACBEB451}"/>
              </a:ext>
            </a:extLst>
          </p:cNvPr>
          <p:cNvSpPr txBox="1"/>
          <p:nvPr/>
        </p:nvSpPr>
        <p:spPr>
          <a:xfrm>
            <a:off x="464531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FAA8A2C-FA01-69EE-DFBE-14665D1710AA}"/>
              </a:ext>
            </a:extLst>
          </p:cNvPr>
          <p:cNvSpPr/>
          <p:nvPr/>
        </p:nvSpPr>
        <p:spPr>
          <a:xfrm>
            <a:off x="4908499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243E45A-C0E2-B554-52BD-0D77FD733E6E}"/>
              </a:ext>
            </a:extLst>
          </p:cNvPr>
          <p:cNvSpPr txBox="1"/>
          <p:nvPr/>
        </p:nvSpPr>
        <p:spPr>
          <a:xfrm>
            <a:off x="4772308" y="18990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4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DA4CF-D0C2-21B8-EF34-F88DCE742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211A-438A-75DE-27FE-46B3F8532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8EE7E-CBDD-9DA9-0170-BA31A839F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E0EA6-46EF-8207-D2D7-B7251342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32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679661-28D3-7A89-1B42-3C7D0EB0AA01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8375FE-173D-693F-623C-750C4BEF906A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51ECC49-13E2-E140-86B3-56C44B4876E7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0F0F992-01E6-4A2A-B7F4-19AC0509D6DA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DF5A733-B385-C5C2-071A-6E914E425D8D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D148C2B-4E89-674B-77C2-8168E7332CB4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67CFC13-4121-17E2-2394-7F06C5645956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B1E113F-2910-4F2C-3022-D1AE406CC533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D1633D3-B2C3-D249-7A0B-E34C707D60DD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401EF8C2-DEEE-34F8-2EF8-8CCE0C2BC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3C023CFE-808C-90D1-1041-354411623960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A51CA0DC-5EA2-C95E-B3CD-2695516FCC66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29E30CF8-983D-BBDC-0CB6-DEAB6661B775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!!矩形: 圆角 15">
            <a:extLst>
              <a:ext uri="{FF2B5EF4-FFF2-40B4-BE49-F238E27FC236}">
                <a16:creationId xmlns:a16="http://schemas.microsoft.com/office/drawing/2014/main" id="{8EC6D8EE-742F-4106-9DED-85B1374D8515}"/>
              </a:ext>
            </a:extLst>
          </p:cNvPr>
          <p:cNvSpPr/>
          <p:nvPr/>
        </p:nvSpPr>
        <p:spPr>
          <a:xfrm>
            <a:off x="5217564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0EEF259-78BF-AD53-C430-B415F01BBE9B}"/>
              </a:ext>
            </a:extLst>
          </p:cNvPr>
          <p:cNvSpPr txBox="1"/>
          <p:nvPr/>
        </p:nvSpPr>
        <p:spPr>
          <a:xfrm>
            <a:off x="5148156" y="46423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E3CDF0-A569-1497-DF2A-B9486F7F29C1}"/>
              </a:ext>
            </a:extLst>
          </p:cNvPr>
          <p:cNvSpPr txBox="1"/>
          <p:nvPr/>
        </p:nvSpPr>
        <p:spPr>
          <a:xfrm>
            <a:off x="1521562" y="250849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UART0IntHandler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FF95E11-55ED-D1F5-BF7F-5106AE8858D5}"/>
              </a:ext>
            </a:extLst>
          </p:cNvPr>
          <p:cNvSpPr txBox="1"/>
          <p:nvPr/>
        </p:nvSpPr>
        <p:spPr>
          <a:xfrm>
            <a:off x="1521562" y="2177809"/>
            <a:ext cx="500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(UART0_BASE) ==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DD6D58F0-F0E3-C337-76C2-59B3E5640CC7}"/>
              </a:ext>
            </a:extLst>
          </p:cNvPr>
          <p:cNvSpPr/>
          <p:nvPr/>
        </p:nvSpPr>
        <p:spPr>
          <a:xfrm>
            <a:off x="5409535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1361B6C-CE85-1BE6-5BB6-DD8AD3621697}"/>
              </a:ext>
            </a:extLst>
          </p:cNvPr>
          <p:cNvSpPr txBox="1"/>
          <p:nvPr/>
        </p:nvSpPr>
        <p:spPr>
          <a:xfrm>
            <a:off x="5273344" y="46423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43E1B7B1-64D1-4EFB-9C73-C21CE3CE3E9D}"/>
              </a:ext>
            </a:extLst>
          </p:cNvPr>
          <p:cNvSpPr/>
          <p:nvPr/>
        </p:nvSpPr>
        <p:spPr>
          <a:xfrm>
            <a:off x="471472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E5060CF-F7B3-4F59-F1FC-62C15686606F}"/>
              </a:ext>
            </a:extLst>
          </p:cNvPr>
          <p:cNvSpPr txBox="1"/>
          <p:nvPr/>
        </p:nvSpPr>
        <p:spPr>
          <a:xfrm>
            <a:off x="464531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8BFEB2E-B355-A31D-8676-FFC1EED27D1E}"/>
              </a:ext>
            </a:extLst>
          </p:cNvPr>
          <p:cNvSpPr/>
          <p:nvPr/>
        </p:nvSpPr>
        <p:spPr>
          <a:xfrm>
            <a:off x="4908499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AFB6CCD-772B-259C-D4EE-27BCABE76804}"/>
              </a:ext>
            </a:extLst>
          </p:cNvPr>
          <p:cNvSpPr txBox="1"/>
          <p:nvPr/>
        </p:nvSpPr>
        <p:spPr>
          <a:xfrm>
            <a:off x="4772308" y="18990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!!文本框 54">
            <a:extLst>
              <a:ext uri="{FF2B5EF4-FFF2-40B4-BE49-F238E27FC236}">
                <a16:creationId xmlns:a16="http://schemas.microsoft.com/office/drawing/2014/main" id="{BF8ABAF3-7722-62CF-B96E-FC5C1D4790D0}"/>
              </a:ext>
            </a:extLst>
          </p:cNvPr>
          <p:cNvSpPr txBox="1"/>
          <p:nvPr/>
        </p:nvSpPr>
        <p:spPr>
          <a:xfrm>
            <a:off x="4559414" y="2925723"/>
            <a:ext cx="4596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 a =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UARTCharGet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(UART0_BASE, a)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(UART5_BASE, a)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025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D7A3C-772F-B537-C74D-17E64890D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0D46-ABE3-81BB-1836-7581CA57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3349F-CB61-E261-D76A-0DAC3C914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93478-99CC-243A-8585-AF68C1F38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33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B4613E-EEAF-2907-95AA-476E2437AA09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B92C754-9CA0-35B3-B5AD-1C6652C7A564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669E1E3-1D3B-EA0B-71F9-B0E88B5FFF05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D3C8513-9ABC-296F-0487-8CD5A278CDAD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CAACD92-7320-87E4-42D3-046E9502D885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022775B-0EFA-D785-5983-44EA142EACEC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81A8781-0748-670E-585C-92ADA3A0CC25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E74AE45-6A1E-A983-77D2-8E4E3559F25F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2897217-9FBE-58B4-F689-4DA658C99361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BA1BE0AC-6F6B-D10D-202D-A589964A3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B1321B3B-9C79-C361-EB6E-77DD002F6BD1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31DA0A69-5CE0-8D58-8B9F-CE7F774D4A84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70E09128-A22A-0E7A-3A3F-DEAFEFAA3E95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!!矩形: 圆角 15">
            <a:extLst>
              <a:ext uri="{FF2B5EF4-FFF2-40B4-BE49-F238E27FC236}">
                <a16:creationId xmlns:a16="http://schemas.microsoft.com/office/drawing/2014/main" id="{2C874072-48A7-09B8-D4D4-91BECAE58848}"/>
              </a:ext>
            </a:extLst>
          </p:cNvPr>
          <p:cNvSpPr/>
          <p:nvPr/>
        </p:nvSpPr>
        <p:spPr>
          <a:xfrm>
            <a:off x="5217564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7C404C-D384-A0CC-5CD3-8060AF6B9AB5}"/>
              </a:ext>
            </a:extLst>
          </p:cNvPr>
          <p:cNvSpPr txBox="1"/>
          <p:nvPr/>
        </p:nvSpPr>
        <p:spPr>
          <a:xfrm>
            <a:off x="5148156" y="46423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5F5EBF-C813-82DF-3F9A-8A6FD0AA0891}"/>
              </a:ext>
            </a:extLst>
          </p:cNvPr>
          <p:cNvSpPr txBox="1"/>
          <p:nvPr/>
        </p:nvSpPr>
        <p:spPr>
          <a:xfrm>
            <a:off x="1521562" y="250849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UART0IntHandler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08B91B2-75C2-6671-888E-25070DA77644}"/>
              </a:ext>
            </a:extLst>
          </p:cNvPr>
          <p:cNvSpPr txBox="1"/>
          <p:nvPr/>
        </p:nvSpPr>
        <p:spPr>
          <a:xfrm>
            <a:off x="1521562" y="2177809"/>
            <a:ext cx="500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(UART0_BASE) ==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2B1757C-636D-F106-3B10-8AF43891C238}"/>
              </a:ext>
            </a:extLst>
          </p:cNvPr>
          <p:cNvSpPr/>
          <p:nvPr/>
        </p:nvSpPr>
        <p:spPr>
          <a:xfrm>
            <a:off x="5409535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A95FB70-5FBC-A70A-DE8D-183FFFF65D7E}"/>
              </a:ext>
            </a:extLst>
          </p:cNvPr>
          <p:cNvSpPr txBox="1"/>
          <p:nvPr/>
        </p:nvSpPr>
        <p:spPr>
          <a:xfrm>
            <a:off x="5273344" y="46423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E2FDF0C5-5EDE-1D64-58A3-3BC1B9A59AA9}"/>
              </a:ext>
            </a:extLst>
          </p:cNvPr>
          <p:cNvSpPr/>
          <p:nvPr/>
        </p:nvSpPr>
        <p:spPr>
          <a:xfrm>
            <a:off x="471472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41A35EE-DC23-3023-13C1-2B2B0C079CCF}"/>
              </a:ext>
            </a:extLst>
          </p:cNvPr>
          <p:cNvSpPr txBox="1"/>
          <p:nvPr/>
        </p:nvSpPr>
        <p:spPr>
          <a:xfrm>
            <a:off x="464531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2B4C728-1C11-DE2E-BF16-0E18F2F99105}"/>
              </a:ext>
            </a:extLst>
          </p:cNvPr>
          <p:cNvSpPr/>
          <p:nvPr/>
        </p:nvSpPr>
        <p:spPr>
          <a:xfrm>
            <a:off x="4908499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E220E1A-99F7-FF3C-68A8-8B50D4FA8648}"/>
              </a:ext>
            </a:extLst>
          </p:cNvPr>
          <p:cNvSpPr txBox="1"/>
          <p:nvPr/>
        </p:nvSpPr>
        <p:spPr>
          <a:xfrm>
            <a:off x="4772308" y="18990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39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2A4FE-5CA6-A8DF-A78D-483F7386A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3865B-86B8-AED7-CE64-B179A0A9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38557-A763-AF95-D6A5-6C0DD478A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3CA6D-3D14-D8EC-FEFA-66660DD31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34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1EDE86-E192-1EAA-694A-C890C4210015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F5077C-F950-F146-2174-E0AEF8A24E13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9E8874B-DE39-1C2B-38F3-3EDCB25DFBAA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14171B9-725B-AB1E-3826-4EA3760C7B40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421210B-1FAD-28A6-2E5F-BBEA21B8AC88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3F1C052-C1CE-01E2-0F13-C267E50CDA5E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10916F1-EDB0-68A7-AF85-7C587C0B0E89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D5B501B-B1F5-C023-A8A7-ECB10FCFADCC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6DC0D60-78FA-3966-49F9-355C681742C4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0E288AAA-06F7-C819-123D-E66433C77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5B7E47C7-164D-B557-8109-3A8A91F1C800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B1FA90EE-E9E0-590D-AF41-E5B25B438C4A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6DFF2C9C-B409-E18A-EDD4-0368520F2C0B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453BC385-CEE4-C4ED-FDEA-B342D04B90F1}"/>
              </a:ext>
            </a:extLst>
          </p:cNvPr>
          <p:cNvSpPr/>
          <p:nvPr/>
        </p:nvSpPr>
        <p:spPr>
          <a:xfrm>
            <a:off x="5773554" y="4232580"/>
            <a:ext cx="2671194" cy="974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Bluetooth:</a:t>
            </a:r>
          </a:p>
          <a:p>
            <a:pPr algn="ctr"/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Someone asks me “AT”. I should reply “OK”.</a:t>
            </a:r>
            <a:endParaRPr lang="zh-CN" altLang="en-US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059900BD-B94F-324F-B81D-26922D4B57A7}"/>
              </a:ext>
            </a:extLst>
          </p:cNvPr>
          <p:cNvSpPr/>
          <p:nvPr/>
        </p:nvSpPr>
        <p:spPr>
          <a:xfrm>
            <a:off x="471472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B904242-F8D0-A759-CC68-872BCEF1146F}"/>
              </a:ext>
            </a:extLst>
          </p:cNvPr>
          <p:cNvSpPr txBox="1"/>
          <p:nvPr/>
        </p:nvSpPr>
        <p:spPr>
          <a:xfrm>
            <a:off x="464531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DDA7F73-8826-61AA-30DD-2E798001E5FA}"/>
              </a:ext>
            </a:extLst>
          </p:cNvPr>
          <p:cNvSpPr/>
          <p:nvPr/>
        </p:nvSpPr>
        <p:spPr>
          <a:xfrm>
            <a:off x="4908499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5237098-FDA8-AA74-C024-424C6939EF80}"/>
              </a:ext>
            </a:extLst>
          </p:cNvPr>
          <p:cNvSpPr txBox="1"/>
          <p:nvPr/>
        </p:nvSpPr>
        <p:spPr>
          <a:xfrm>
            <a:off x="4772308" y="18990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!!矩形: 圆角 15">
            <a:extLst>
              <a:ext uri="{FF2B5EF4-FFF2-40B4-BE49-F238E27FC236}">
                <a16:creationId xmlns:a16="http://schemas.microsoft.com/office/drawing/2014/main" id="{7D82705D-9E4C-B4C5-0C30-7FCB15B65B7B}"/>
              </a:ext>
            </a:extLst>
          </p:cNvPr>
          <p:cNvSpPr/>
          <p:nvPr/>
        </p:nvSpPr>
        <p:spPr>
          <a:xfrm>
            <a:off x="5217564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16C1BF4-22E0-B186-7AD7-5E52A9ADA039}"/>
              </a:ext>
            </a:extLst>
          </p:cNvPr>
          <p:cNvSpPr txBox="1"/>
          <p:nvPr/>
        </p:nvSpPr>
        <p:spPr>
          <a:xfrm>
            <a:off x="5148156" y="46423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EEEC179-00F6-49BD-1B23-A2DCF07117C8}"/>
              </a:ext>
            </a:extLst>
          </p:cNvPr>
          <p:cNvSpPr/>
          <p:nvPr/>
        </p:nvSpPr>
        <p:spPr>
          <a:xfrm>
            <a:off x="5409535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E449490-5226-782C-C4CE-1F01000F98F2}"/>
              </a:ext>
            </a:extLst>
          </p:cNvPr>
          <p:cNvSpPr txBox="1"/>
          <p:nvPr/>
        </p:nvSpPr>
        <p:spPr>
          <a:xfrm>
            <a:off x="5273344" y="46423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998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D4B8A-2C40-C1B3-0C5E-4680DBAA8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24E2-E4BB-F066-365A-C83610DFB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B54F70-BA26-B405-3ED6-0D93E96C0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71A0C-E926-9504-9924-B3FB94E9F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35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DBE3E5-2B69-A6AB-28DE-E039413492AA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E6CA9B-AEBB-17EA-8FF3-21C3F2C5A4A7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61AB022-1A5E-E873-93A3-523681ABF0F7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6805783-B0B5-3838-47B9-1B1A3CD6346E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B3063D9-9470-AA40-ABBA-860941A38478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AA8C220-2611-27FF-5F8E-96D4BEC96A61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D8ABCA3-1A3C-DDF3-8D7E-588CA3CAA0FE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93B19D2-36CB-2371-A5F2-BADE26433F4F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5EAF412-D4C7-5C7E-470B-EBB196E67E93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2426FC1D-D996-D4E2-B101-CDCAB1C6A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B5F47751-13DA-BF68-44BC-20915F7A7689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4A643031-A945-9B96-56BC-0249A029AF76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1B8F0A03-4F05-B268-0699-913C6D802317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2EF4FE1E-FCC0-F95E-24C2-FE628A574713}"/>
              </a:ext>
            </a:extLst>
          </p:cNvPr>
          <p:cNvSpPr/>
          <p:nvPr/>
        </p:nvSpPr>
        <p:spPr>
          <a:xfrm>
            <a:off x="471472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1E03861-BDE3-1916-E666-FDF37071459B}"/>
              </a:ext>
            </a:extLst>
          </p:cNvPr>
          <p:cNvSpPr txBox="1"/>
          <p:nvPr/>
        </p:nvSpPr>
        <p:spPr>
          <a:xfrm>
            <a:off x="464531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75501E7-DA51-12CF-A97F-175E417440D3}"/>
              </a:ext>
            </a:extLst>
          </p:cNvPr>
          <p:cNvSpPr/>
          <p:nvPr/>
        </p:nvSpPr>
        <p:spPr>
          <a:xfrm>
            <a:off x="4908499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7D3D8A0-2FF8-D185-BC38-691747007B37}"/>
              </a:ext>
            </a:extLst>
          </p:cNvPr>
          <p:cNvSpPr txBox="1"/>
          <p:nvPr/>
        </p:nvSpPr>
        <p:spPr>
          <a:xfrm>
            <a:off x="4772308" y="18990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099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62C4A-51C6-E498-9E1B-D6CFA8268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E282-3FF9-006C-842D-20E09AC9A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391FC-9AC6-395C-4C29-BBB1EBA72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A7E5C-D0F2-F1A0-7C8F-5A210793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36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19FB6B1-2B50-5928-8875-047865BDF0EA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148E4E-243A-4DA8-1CE3-17B8CB339EAC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137061D-D3F8-2574-8D3B-F032F1123157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D3A526F-2B7F-A84E-1D98-67C8F29E7E96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5D600E2-0339-9946-5000-DDD5C9651738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9A0E072-6DE0-EAA0-44F2-F544B4F9B524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49A490B-E971-1D60-141F-4ABEF9C0CDE9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AB11E47-E5A2-6CCD-A3F5-01759F41CDE3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5A455AA-FB4D-47AF-4037-8B7B855143B7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A28E40DF-8A64-30C7-A495-0C654CF23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8BF02355-832A-FA76-7CB8-A8910D85700D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160CCF0C-D6BB-A996-009C-6E9AD79A42EF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49330093-F012-6254-866A-9C9ABCE6697E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D663791E-7542-28B0-B0DD-BF9E959C4150}"/>
              </a:ext>
            </a:extLst>
          </p:cNvPr>
          <p:cNvSpPr/>
          <p:nvPr/>
        </p:nvSpPr>
        <p:spPr>
          <a:xfrm>
            <a:off x="471472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B2EE465-BEC3-1C05-A1CD-A37B43FA1E0A}"/>
              </a:ext>
            </a:extLst>
          </p:cNvPr>
          <p:cNvSpPr txBox="1"/>
          <p:nvPr/>
        </p:nvSpPr>
        <p:spPr>
          <a:xfrm>
            <a:off x="464531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6473F73-C4B6-3462-8150-E34C404A9054}"/>
              </a:ext>
            </a:extLst>
          </p:cNvPr>
          <p:cNvSpPr/>
          <p:nvPr/>
        </p:nvSpPr>
        <p:spPr>
          <a:xfrm>
            <a:off x="4908499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7B49D86-354D-0FCC-D60D-14EF8EA88E14}"/>
              </a:ext>
            </a:extLst>
          </p:cNvPr>
          <p:cNvSpPr txBox="1"/>
          <p:nvPr/>
        </p:nvSpPr>
        <p:spPr>
          <a:xfrm>
            <a:off x="4772308" y="18990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!!矩形: 圆角 15">
            <a:extLst>
              <a:ext uri="{FF2B5EF4-FFF2-40B4-BE49-F238E27FC236}">
                <a16:creationId xmlns:a16="http://schemas.microsoft.com/office/drawing/2014/main" id="{EAB64B4D-D54C-91B8-8D05-88EBC06C8100}"/>
              </a:ext>
            </a:extLst>
          </p:cNvPr>
          <p:cNvSpPr/>
          <p:nvPr/>
        </p:nvSpPr>
        <p:spPr>
          <a:xfrm>
            <a:off x="5217564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CC33F7-743B-CF25-5315-833BAD3634FC}"/>
              </a:ext>
            </a:extLst>
          </p:cNvPr>
          <p:cNvSpPr txBox="1"/>
          <p:nvPr/>
        </p:nvSpPr>
        <p:spPr>
          <a:xfrm>
            <a:off x="5148156" y="46423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3C1734A-9E50-BFAF-B512-80B7E80CD0CB}"/>
              </a:ext>
            </a:extLst>
          </p:cNvPr>
          <p:cNvSpPr/>
          <p:nvPr/>
        </p:nvSpPr>
        <p:spPr>
          <a:xfrm>
            <a:off x="5409535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FCCB2C-A1D6-1EA9-7833-2C14DAE75721}"/>
              </a:ext>
            </a:extLst>
          </p:cNvPr>
          <p:cNvSpPr txBox="1"/>
          <p:nvPr/>
        </p:nvSpPr>
        <p:spPr>
          <a:xfrm>
            <a:off x="5273344" y="46423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64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C0324-84E5-F210-ECE0-B5D29C728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6CCA-E80E-4610-8459-9E87B5F56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7D75B-7302-A566-15A8-2B9A3A3CF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AC798-2227-5848-249A-A536BCC5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37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DC4ABE-FD41-1732-A304-984225C772B1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CF89CF-B43C-495C-1885-27644A3973F4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ABA0FAA-BB36-D1AD-C794-8E22D0B90DDF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46AD07B-17C9-52CA-2434-A8BEE8A3BF6E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BF7AD63-5E16-FF69-7564-7B19AEB344EB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04CD884-D9F9-279C-0FC7-6558461259A0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FB7EEEB-6FE6-513F-5F77-16F3F8C6A649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25385EE-8507-5ABC-23B4-081D7CE32203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BA0D118-1BE0-2C46-95C5-6E3F9B4D8F15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EE728BC3-A108-375A-903B-5B2CC648F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DC885000-AE17-5DFD-0F5A-A1C285932A6E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C313CA36-A7B7-8C03-0EF0-84BB1158E325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846884CC-57BC-0DC7-A05E-E6CF3E40464E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CC4EB37C-108C-3972-52F8-5E0DF370BB20}"/>
              </a:ext>
            </a:extLst>
          </p:cNvPr>
          <p:cNvSpPr/>
          <p:nvPr/>
        </p:nvSpPr>
        <p:spPr>
          <a:xfrm>
            <a:off x="471472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7A448E8-733B-DDCC-FE06-F1F053D91866}"/>
              </a:ext>
            </a:extLst>
          </p:cNvPr>
          <p:cNvSpPr txBox="1"/>
          <p:nvPr/>
        </p:nvSpPr>
        <p:spPr>
          <a:xfrm>
            <a:off x="464531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D708E78-6DC1-AD5E-F65E-3DB07F6F4E85}"/>
              </a:ext>
            </a:extLst>
          </p:cNvPr>
          <p:cNvSpPr/>
          <p:nvPr/>
        </p:nvSpPr>
        <p:spPr>
          <a:xfrm>
            <a:off x="4908499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304402E-CBC5-847E-853D-58FF585D3B4B}"/>
              </a:ext>
            </a:extLst>
          </p:cNvPr>
          <p:cNvSpPr txBox="1"/>
          <p:nvPr/>
        </p:nvSpPr>
        <p:spPr>
          <a:xfrm>
            <a:off x="4772308" y="18990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!!矩形: 圆角 15">
            <a:extLst>
              <a:ext uri="{FF2B5EF4-FFF2-40B4-BE49-F238E27FC236}">
                <a16:creationId xmlns:a16="http://schemas.microsoft.com/office/drawing/2014/main" id="{53BE4760-7A28-C10E-E97C-3884027369C4}"/>
              </a:ext>
            </a:extLst>
          </p:cNvPr>
          <p:cNvSpPr/>
          <p:nvPr/>
        </p:nvSpPr>
        <p:spPr>
          <a:xfrm>
            <a:off x="4147378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9F0990D-A25F-EC54-FD0F-51241788632F}"/>
              </a:ext>
            </a:extLst>
          </p:cNvPr>
          <p:cNvSpPr txBox="1"/>
          <p:nvPr/>
        </p:nvSpPr>
        <p:spPr>
          <a:xfrm>
            <a:off x="4077970" y="46423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10B5EE3-304B-D480-8058-9A65AA0F1FD9}"/>
              </a:ext>
            </a:extLst>
          </p:cNvPr>
          <p:cNvSpPr/>
          <p:nvPr/>
        </p:nvSpPr>
        <p:spPr>
          <a:xfrm>
            <a:off x="4339349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F75A27E-ED3A-D488-2846-EF3408077737}"/>
              </a:ext>
            </a:extLst>
          </p:cNvPr>
          <p:cNvSpPr txBox="1"/>
          <p:nvPr/>
        </p:nvSpPr>
        <p:spPr>
          <a:xfrm>
            <a:off x="4203158" y="46423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3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BD777-798F-3CCF-4188-3F41A3B04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3010-8D54-15DC-8BA6-01401783B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082A4-F6DC-5A8E-87C1-C2696284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2A0D0-AA68-F85D-3979-0BEC102D7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38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D5016B-BB7B-A36E-29B5-C96BAA55C10D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8FF141-2D3E-E72A-8FA7-BCF5D568A9B6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EE36F58-74FA-5308-067D-66B635ADF4EA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3CD8BA-188C-7819-0F7F-BEE77CB2B9BF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9105EEA-6D5D-DBA7-C496-9CD69810545F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55B1769-917D-0500-469A-3AC3490F72D5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A387FF9-1BF8-343E-F21C-7DD56EFC17E2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CA5E245-9A8B-7B68-5D5D-CC25A3A86B51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6EAD694-EA98-88AA-7EE6-57A5242E77A8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79C5E324-4935-E256-94D9-2185861FE7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68ECE715-469E-0187-59E4-D2E47B1FCFE9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A8C0F039-BCC1-B7C9-D90C-DD4F077B93E5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752CA4CD-3786-39E4-B4D8-E14D120809EC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E656B91F-00F3-39DD-02CF-F85120813BB2}"/>
              </a:ext>
            </a:extLst>
          </p:cNvPr>
          <p:cNvSpPr/>
          <p:nvPr/>
        </p:nvSpPr>
        <p:spPr>
          <a:xfrm>
            <a:off x="471472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2E21F9A-FEAA-A26D-BA4A-11AE7ACEFA38}"/>
              </a:ext>
            </a:extLst>
          </p:cNvPr>
          <p:cNvSpPr txBox="1"/>
          <p:nvPr/>
        </p:nvSpPr>
        <p:spPr>
          <a:xfrm>
            <a:off x="464531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01D21216-B9C9-CD65-3393-EE1E4C0A4821}"/>
              </a:ext>
            </a:extLst>
          </p:cNvPr>
          <p:cNvSpPr/>
          <p:nvPr/>
        </p:nvSpPr>
        <p:spPr>
          <a:xfrm>
            <a:off x="4908499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A64F6E6-5516-0C13-39ED-0359C481F125}"/>
              </a:ext>
            </a:extLst>
          </p:cNvPr>
          <p:cNvSpPr txBox="1"/>
          <p:nvPr/>
        </p:nvSpPr>
        <p:spPr>
          <a:xfrm>
            <a:off x="4772308" y="18990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!!矩形: 圆角 15">
            <a:extLst>
              <a:ext uri="{FF2B5EF4-FFF2-40B4-BE49-F238E27FC236}">
                <a16:creationId xmlns:a16="http://schemas.microsoft.com/office/drawing/2014/main" id="{61A19A92-47F0-C72B-B551-73EE38E58FB8}"/>
              </a:ext>
            </a:extLst>
          </p:cNvPr>
          <p:cNvSpPr/>
          <p:nvPr/>
        </p:nvSpPr>
        <p:spPr>
          <a:xfrm>
            <a:off x="4147378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5E738C-B1ED-EB18-DA27-79E19BF3E4B3}"/>
              </a:ext>
            </a:extLst>
          </p:cNvPr>
          <p:cNvSpPr txBox="1"/>
          <p:nvPr/>
        </p:nvSpPr>
        <p:spPr>
          <a:xfrm>
            <a:off x="4077970" y="46423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6E7BB0E-72C1-6F4F-5370-68CD70762118}"/>
              </a:ext>
            </a:extLst>
          </p:cNvPr>
          <p:cNvSpPr/>
          <p:nvPr/>
        </p:nvSpPr>
        <p:spPr>
          <a:xfrm>
            <a:off x="4339349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C8D403-E9F4-7186-6A60-1E13C113AFC8}"/>
              </a:ext>
            </a:extLst>
          </p:cNvPr>
          <p:cNvSpPr txBox="1"/>
          <p:nvPr/>
        </p:nvSpPr>
        <p:spPr>
          <a:xfrm>
            <a:off x="4203158" y="46423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996331F-E9C7-6261-3993-4B4F92FF171A}"/>
              </a:ext>
            </a:extLst>
          </p:cNvPr>
          <p:cNvSpPr txBox="1"/>
          <p:nvPr/>
        </p:nvSpPr>
        <p:spPr>
          <a:xfrm>
            <a:off x="2733366" y="503497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UART5IntHandler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08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E7938-3006-75A3-A225-FE276BD70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2B75-26BE-696E-04C7-D75B10EC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5439E3-412B-407C-B795-AD412ACAD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E6DBD-F7FA-1373-896F-818A70E7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39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E2F822-E79C-C37C-46B4-E6F1346DCDD7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492510-06EA-6F77-8B0A-B02007C72A3A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4038439-5FD5-5A38-FBE2-038467406A68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F24D82A-153A-7672-519F-90B198F7C2A1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6851414-7883-27AD-BAA5-21D0A56E83FA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33B1D25-89CB-89DB-2691-2BF17E0F5A17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5EB1E62-247D-D8BE-2D1C-7994C9AF953F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2C0C53B-357A-0FCE-C731-D32AEED4F205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1443D04-6F28-851C-B985-53EC641F0617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!!矩形: 圆角 15">
            <a:extLst>
              <a:ext uri="{FF2B5EF4-FFF2-40B4-BE49-F238E27FC236}">
                <a16:creationId xmlns:a16="http://schemas.microsoft.com/office/drawing/2014/main" id="{89EF94B9-EE50-D025-F054-67ED3289ADE7}"/>
              </a:ext>
            </a:extLst>
          </p:cNvPr>
          <p:cNvSpPr/>
          <p:nvPr/>
        </p:nvSpPr>
        <p:spPr>
          <a:xfrm>
            <a:off x="4147378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9809121-BCC0-6148-126D-6B8F77D7EDF5}"/>
              </a:ext>
            </a:extLst>
          </p:cNvPr>
          <p:cNvSpPr txBox="1"/>
          <p:nvPr/>
        </p:nvSpPr>
        <p:spPr>
          <a:xfrm>
            <a:off x="4077970" y="46423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67A01A50-DA52-237E-2874-A9D1549A5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54553302-AE63-0D37-AA2D-4928F022FD6A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3F10E65D-CFC5-B13E-4DB9-914F31E9FA46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09081C65-0928-91CF-391D-AE43333A5404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F8CA02F8-62D9-FF80-3CA7-ED554AC5089B}"/>
              </a:ext>
            </a:extLst>
          </p:cNvPr>
          <p:cNvSpPr/>
          <p:nvPr/>
        </p:nvSpPr>
        <p:spPr>
          <a:xfrm>
            <a:off x="471472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C177DC5-5A15-5091-5BA3-D2205551FE41}"/>
              </a:ext>
            </a:extLst>
          </p:cNvPr>
          <p:cNvSpPr txBox="1"/>
          <p:nvPr/>
        </p:nvSpPr>
        <p:spPr>
          <a:xfrm>
            <a:off x="464531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B6E6E498-78BF-9F66-B626-2A129014D59E}"/>
              </a:ext>
            </a:extLst>
          </p:cNvPr>
          <p:cNvSpPr/>
          <p:nvPr/>
        </p:nvSpPr>
        <p:spPr>
          <a:xfrm>
            <a:off x="4908499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06E168C-BEA1-DD15-CD9F-2EAAC17DC301}"/>
              </a:ext>
            </a:extLst>
          </p:cNvPr>
          <p:cNvSpPr txBox="1"/>
          <p:nvPr/>
        </p:nvSpPr>
        <p:spPr>
          <a:xfrm>
            <a:off x="4772308" y="18990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5CB39C52-EB00-FCB8-DD33-1350D2803E84}"/>
              </a:ext>
            </a:extLst>
          </p:cNvPr>
          <p:cNvSpPr/>
          <p:nvPr/>
        </p:nvSpPr>
        <p:spPr>
          <a:xfrm>
            <a:off x="4339349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8C67F8-BDBC-1B53-4F73-0505048E16E9}"/>
              </a:ext>
            </a:extLst>
          </p:cNvPr>
          <p:cNvSpPr txBox="1"/>
          <p:nvPr/>
        </p:nvSpPr>
        <p:spPr>
          <a:xfrm>
            <a:off x="4203158" y="46423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0AC1314-A445-06C0-1EC8-529464EB4E5B}"/>
              </a:ext>
            </a:extLst>
          </p:cNvPr>
          <p:cNvSpPr txBox="1"/>
          <p:nvPr/>
        </p:nvSpPr>
        <p:spPr>
          <a:xfrm>
            <a:off x="2733366" y="503497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UART5IntHandler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0BB433-60EC-1EE5-A77F-1DD2BC3BD502}"/>
              </a:ext>
            </a:extLst>
          </p:cNvPr>
          <p:cNvSpPr txBox="1"/>
          <p:nvPr/>
        </p:nvSpPr>
        <p:spPr>
          <a:xfrm>
            <a:off x="2733366" y="5326317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(UART5_BASE) == true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1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5F369-EA44-3EF0-3BAA-1AE98ABEE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B117-5607-D995-FB15-CA90FE73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en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34440-2086-2294-523A-867ABCB33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95B78-9D12-57EB-D20B-471729EA2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4</a:t>
            </a:fld>
            <a:endParaRPr lang="en-US" altLang="zh-TW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A2497C2-9BF8-C804-9759-B3A54DCD5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7" y="2013358"/>
            <a:ext cx="8377085" cy="3807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Two bi-directional UART communications involved: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PC – </a:t>
            </a:r>
            <a:r>
              <a:rPr lang="en-US" dirty="0" err="1"/>
              <a:t>Tiva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UART0</a:t>
            </a:r>
            <a:r>
              <a:rPr lang="en-US" dirty="0"/>
              <a:t> with baud rate 115200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Tiva</a:t>
            </a:r>
            <a:r>
              <a:rPr lang="en-US" dirty="0"/>
              <a:t> – Bluetooth: </a:t>
            </a:r>
            <a:r>
              <a:rPr lang="en-US" b="1" dirty="0">
                <a:solidFill>
                  <a:srgbClr val="FF0000"/>
                </a:solidFill>
              </a:rPr>
              <a:t>UART5</a:t>
            </a:r>
            <a:r>
              <a:rPr lang="en-US" dirty="0"/>
              <a:t> with baud rate 38400</a:t>
            </a:r>
          </a:p>
        </p:txBody>
      </p:sp>
    </p:spTree>
    <p:extLst>
      <p:ext uri="{BB962C8B-B14F-4D97-AF65-F5344CB8AC3E}">
        <p14:creationId xmlns:p14="http://schemas.microsoft.com/office/powerpoint/2010/main" val="2042209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BE5D8-03D1-0850-F8BB-17D3688B5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C79D-5CCE-902C-275C-3BD708633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B9F431-B0C8-E575-399B-B5B02B628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66EEB-AF3E-26B1-185E-D3160EC3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40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39B768-3905-672C-1FF1-B7E98EF209FD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FE4206-3FFF-2285-F7D3-CBAF7CA2E681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24D66C5-8A68-1352-886C-874B6EFFDEE3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DD584D6-1014-F537-74DD-7A9FB54B245C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81C21AA-7CED-ADB9-1985-8D2A4689A44B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301443F-B551-3B86-F352-394F033B1AE7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611ADFA-59D6-32F1-BB51-D2A97A5BFDB0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01ABE5E-E29F-7832-CE84-19CAACFD6C24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1444305-2E9C-7969-A2CF-015562F63D74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8C70349E-CF12-00AD-B705-3F1ED02BC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6214E5D3-CCE0-5B6B-DC29-13259EB562C0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FCCDD218-9141-D367-E802-F244D97D7781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F77E43EE-4B24-2D53-F9AA-6C194B5FCE4E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A0BF8FAF-2B3D-7F3B-9EEE-3C30B2C37A24}"/>
              </a:ext>
            </a:extLst>
          </p:cNvPr>
          <p:cNvSpPr/>
          <p:nvPr/>
        </p:nvSpPr>
        <p:spPr>
          <a:xfrm>
            <a:off x="471472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EC44900-3645-7205-6502-83AB9FC8EFFA}"/>
              </a:ext>
            </a:extLst>
          </p:cNvPr>
          <p:cNvSpPr txBox="1"/>
          <p:nvPr/>
        </p:nvSpPr>
        <p:spPr>
          <a:xfrm>
            <a:off x="464531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!!矩形: 圆角 24">
            <a:extLst>
              <a:ext uri="{FF2B5EF4-FFF2-40B4-BE49-F238E27FC236}">
                <a16:creationId xmlns:a16="http://schemas.microsoft.com/office/drawing/2014/main" id="{6B3A1DA0-AD85-5B14-8A91-2532D7ADD947}"/>
              </a:ext>
            </a:extLst>
          </p:cNvPr>
          <p:cNvSpPr/>
          <p:nvPr/>
        </p:nvSpPr>
        <p:spPr>
          <a:xfrm>
            <a:off x="4908499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391A9B3-568C-3D53-2DD8-0A3040563A16}"/>
              </a:ext>
            </a:extLst>
          </p:cNvPr>
          <p:cNvSpPr txBox="1"/>
          <p:nvPr/>
        </p:nvSpPr>
        <p:spPr>
          <a:xfrm>
            <a:off x="4772308" y="18990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!!矩形: 圆角 15">
            <a:extLst>
              <a:ext uri="{FF2B5EF4-FFF2-40B4-BE49-F238E27FC236}">
                <a16:creationId xmlns:a16="http://schemas.microsoft.com/office/drawing/2014/main" id="{B914314F-2FFE-08DB-F045-C513FF0C9390}"/>
              </a:ext>
            </a:extLst>
          </p:cNvPr>
          <p:cNvSpPr/>
          <p:nvPr/>
        </p:nvSpPr>
        <p:spPr>
          <a:xfrm>
            <a:off x="4147378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9D83F2-80AB-96CC-CA4D-D15F919B4941}"/>
              </a:ext>
            </a:extLst>
          </p:cNvPr>
          <p:cNvSpPr txBox="1"/>
          <p:nvPr/>
        </p:nvSpPr>
        <p:spPr>
          <a:xfrm>
            <a:off x="4077970" y="46423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5BCB255C-FDDA-53E7-3657-C89464CBEA72}"/>
              </a:ext>
            </a:extLst>
          </p:cNvPr>
          <p:cNvSpPr/>
          <p:nvPr/>
        </p:nvSpPr>
        <p:spPr>
          <a:xfrm>
            <a:off x="4339349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586759-A164-12DF-1176-E87E9E29AEF8}"/>
              </a:ext>
            </a:extLst>
          </p:cNvPr>
          <p:cNvSpPr txBox="1"/>
          <p:nvPr/>
        </p:nvSpPr>
        <p:spPr>
          <a:xfrm>
            <a:off x="4203158" y="46423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15B5761-CDB1-7ED3-8E30-F3D0A02230C5}"/>
              </a:ext>
            </a:extLst>
          </p:cNvPr>
          <p:cNvSpPr txBox="1"/>
          <p:nvPr/>
        </p:nvSpPr>
        <p:spPr>
          <a:xfrm>
            <a:off x="2733366" y="503497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UART5IntHandler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D1F40B1-6DCC-034A-769D-27C569BD35DC}"/>
              </a:ext>
            </a:extLst>
          </p:cNvPr>
          <p:cNvSpPr txBox="1"/>
          <p:nvPr/>
        </p:nvSpPr>
        <p:spPr>
          <a:xfrm>
            <a:off x="2733366" y="5326317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(UART5_BASE) == true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!!文本框 54">
            <a:extLst>
              <a:ext uri="{FF2B5EF4-FFF2-40B4-BE49-F238E27FC236}">
                <a16:creationId xmlns:a16="http://schemas.microsoft.com/office/drawing/2014/main" id="{C0253D64-0829-CD1E-10BD-EF59E40DF3F3}"/>
              </a:ext>
            </a:extLst>
          </p:cNvPr>
          <p:cNvSpPr txBox="1"/>
          <p:nvPr/>
        </p:nvSpPr>
        <p:spPr>
          <a:xfrm>
            <a:off x="4559414" y="3069955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 b =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UARTCharGet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(UART0_BASE, b)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863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A1BC3-0F86-D353-FDE1-459E8A1EA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3C9F-7036-1ADC-219C-A3A9FBCC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250C43-4E8D-70D0-9D2E-01CAF193B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A1F16-89E9-A8B2-1F92-B227AC2E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41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17205C-7FCC-22E9-4D98-E48CD9ECD261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8E9DD6-0585-1ABC-36CC-B5FCEE3C7AD9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429D98F-C521-81DC-BB83-B13A944570EE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568B1A0-1A52-B112-73A4-493428BD19AF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371E53C-B24C-FB5B-2A4E-18575BAFE2B5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FA1A4CB-98C8-86B8-0175-1E8FDF5082F2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06E8E8B-0F14-8679-7F66-6D07B3E2BD67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D7820F2-26C2-2B73-E451-C00F41B384DF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F9D6486-5BBC-A169-A24D-64E216E49B24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DDCDE6D8-E425-84C3-A389-2027CD406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415B8BEA-9D12-6C67-C302-B49AC2B3538D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C0705C51-DC30-98BA-643A-A8C491EB79F8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EBB216E9-FBEA-99A7-226D-EB7A00BE97B3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B30C53E9-5A36-D3F9-F191-3A486A68AB6B}"/>
              </a:ext>
            </a:extLst>
          </p:cNvPr>
          <p:cNvSpPr/>
          <p:nvPr/>
        </p:nvSpPr>
        <p:spPr>
          <a:xfrm>
            <a:off x="471472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C2B0A5D-9A48-726F-93D3-E8AF992D5DDB}"/>
              </a:ext>
            </a:extLst>
          </p:cNvPr>
          <p:cNvSpPr txBox="1"/>
          <p:nvPr/>
        </p:nvSpPr>
        <p:spPr>
          <a:xfrm>
            <a:off x="464531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!!矩形: 圆角 24">
            <a:extLst>
              <a:ext uri="{FF2B5EF4-FFF2-40B4-BE49-F238E27FC236}">
                <a16:creationId xmlns:a16="http://schemas.microsoft.com/office/drawing/2014/main" id="{A55D80F8-0F4F-6AF8-3222-F15100E997EC}"/>
              </a:ext>
            </a:extLst>
          </p:cNvPr>
          <p:cNvSpPr/>
          <p:nvPr/>
        </p:nvSpPr>
        <p:spPr>
          <a:xfrm>
            <a:off x="4908499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8FD5723-1E0E-1626-963C-217BD8CC5B85}"/>
              </a:ext>
            </a:extLst>
          </p:cNvPr>
          <p:cNvSpPr txBox="1"/>
          <p:nvPr/>
        </p:nvSpPr>
        <p:spPr>
          <a:xfrm>
            <a:off x="4772308" y="18990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2A74DE6-F192-2248-B4FD-2D81A98D0C8F}"/>
              </a:ext>
            </a:extLst>
          </p:cNvPr>
          <p:cNvSpPr/>
          <p:nvPr/>
        </p:nvSpPr>
        <p:spPr>
          <a:xfrm>
            <a:off x="4339349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355BF1C-5D9D-6C7D-AED8-9F10AA6FD758}"/>
              </a:ext>
            </a:extLst>
          </p:cNvPr>
          <p:cNvSpPr txBox="1"/>
          <p:nvPr/>
        </p:nvSpPr>
        <p:spPr>
          <a:xfrm>
            <a:off x="4203158" y="46423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043957F-96E5-6D8B-E093-1DB26472729D}"/>
              </a:ext>
            </a:extLst>
          </p:cNvPr>
          <p:cNvSpPr txBox="1"/>
          <p:nvPr/>
        </p:nvSpPr>
        <p:spPr>
          <a:xfrm>
            <a:off x="2733366" y="503497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UART5IntHandler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2D61769-72E9-D3B3-8F0A-20A7E8993D53}"/>
              </a:ext>
            </a:extLst>
          </p:cNvPr>
          <p:cNvSpPr txBox="1"/>
          <p:nvPr/>
        </p:nvSpPr>
        <p:spPr>
          <a:xfrm>
            <a:off x="2733366" y="5326317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(UART5_BASE) == true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!!文本框 54">
            <a:extLst>
              <a:ext uri="{FF2B5EF4-FFF2-40B4-BE49-F238E27FC236}">
                <a16:creationId xmlns:a16="http://schemas.microsoft.com/office/drawing/2014/main" id="{583DC5C9-0BCD-F0ED-9B54-1950B1D66D1B}"/>
              </a:ext>
            </a:extLst>
          </p:cNvPr>
          <p:cNvSpPr txBox="1"/>
          <p:nvPr/>
        </p:nvSpPr>
        <p:spPr>
          <a:xfrm>
            <a:off x="4559414" y="3069955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 b =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UARTCharGet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(UART0_BASE, b)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!!矩形: 圆角 15">
            <a:extLst>
              <a:ext uri="{FF2B5EF4-FFF2-40B4-BE49-F238E27FC236}">
                <a16:creationId xmlns:a16="http://schemas.microsoft.com/office/drawing/2014/main" id="{FC3411A9-BF5F-CBDA-74E3-766CE3DDDA81}"/>
              </a:ext>
            </a:extLst>
          </p:cNvPr>
          <p:cNvSpPr/>
          <p:nvPr/>
        </p:nvSpPr>
        <p:spPr>
          <a:xfrm>
            <a:off x="2983533" y="3844061"/>
            <a:ext cx="519416" cy="7163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0D46B82-3730-7A1C-EDF7-2B9C0CF8F6CD}"/>
              </a:ext>
            </a:extLst>
          </p:cNvPr>
          <p:cNvSpPr txBox="1"/>
          <p:nvPr/>
        </p:nvSpPr>
        <p:spPr>
          <a:xfrm>
            <a:off x="2787311" y="3740554"/>
            <a:ext cx="911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endParaRPr lang="zh-CN" altLang="en-US" sz="5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326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5CD56-25A9-0DD4-53EE-F24646A9D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69AAE-072B-CA19-2CCE-1627E3CB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9A76A-BC2A-F642-5805-DF207640D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1F077-CCBC-6605-DE1D-88C416EEB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42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098F88-85C6-CAB2-5C33-AD74F9C64A3F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C07DF6-D317-1D40-1B66-60D08F36CD87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21B656C-89E2-F1AC-5F28-0D29846B95CA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B2A8C83-1236-C115-1D0C-F611772A3A3A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58C0AB6-4F91-CB9F-BB0C-24DA93B7FA35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BFC180C-2FE4-3F82-9604-1120ACB2DDCD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9BBDF53-ED71-E8CE-A9A9-DE36EAF45EA7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4BC9552-0282-B47A-50FB-959A3EF1319D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803FC70-2947-D01C-4F07-AC0882657668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EAD6EC07-5DA6-348F-CE90-B7DC9A837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CF23AA52-C1F5-728A-DCD2-DE8ACC296A9E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F4A27EE1-0CA5-6EFF-B15F-04AB0E6979E4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B674DF4B-418D-621F-0DB0-0C1A85A6D33D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374BAA4F-2E6D-0C17-3E55-73BBE9A552B1}"/>
              </a:ext>
            </a:extLst>
          </p:cNvPr>
          <p:cNvSpPr/>
          <p:nvPr/>
        </p:nvSpPr>
        <p:spPr>
          <a:xfrm>
            <a:off x="471472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F27D03-DE0F-97A3-C0D8-54426EFB4DAE}"/>
              </a:ext>
            </a:extLst>
          </p:cNvPr>
          <p:cNvSpPr txBox="1"/>
          <p:nvPr/>
        </p:nvSpPr>
        <p:spPr>
          <a:xfrm>
            <a:off x="464531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!!矩形: 圆角 24">
            <a:extLst>
              <a:ext uri="{FF2B5EF4-FFF2-40B4-BE49-F238E27FC236}">
                <a16:creationId xmlns:a16="http://schemas.microsoft.com/office/drawing/2014/main" id="{DD635335-94FC-E949-F1E7-0D595C45795D}"/>
              </a:ext>
            </a:extLst>
          </p:cNvPr>
          <p:cNvSpPr/>
          <p:nvPr/>
        </p:nvSpPr>
        <p:spPr>
          <a:xfrm>
            <a:off x="4908499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A430312-73C1-043C-87B8-BD77B3F81EB2}"/>
              </a:ext>
            </a:extLst>
          </p:cNvPr>
          <p:cNvSpPr txBox="1"/>
          <p:nvPr/>
        </p:nvSpPr>
        <p:spPr>
          <a:xfrm>
            <a:off x="4772308" y="18990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8CF453F-9244-EC6B-EF31-60E57CE63C02}"/>
              </a:ext>
            </a:extLst>
          </p:cNvPr>
          <p:cNvSpPr/>
          <p:nvPr/>
        </p:nvSpPr>
        <p:spPr>
          <a:xfrm>
            <a:off x="4339349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B46B476-F696-F77A-523A-BC9526552F2A}"/>
              </a:ext>
            </a:extLst>
          </p:cNvPr>
          <p:cNvSpPr txBox="1"/>
          <p:nvPr/>
        </p:nvSpPr>
        <p:spPr>
          <a:xfrm>
            <a:off x="4203158" y="46423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CE6E85-CEBD-4C98-6F6B-70E3F0E37B1B}"/>
              </a:ext>
            </a:extLst>
          </p:cNvPr>
          <p:cNvSpPr txBox="1"/>
          <p:nvPr/>
        </p:nvSpPr>
        <p:spPr>
          <a:xfrm>
            <a:off x="2733366" y="503497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UART5IntHandler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03234E-F97B-12D3-EEE9-4B3BD977D9CA}"/>
              </a:ext>
            </a:extLst>
          </p:cNvPr>
          <p:cNvSpPr txBox="1"/>
          <p:nvPr/>
        </p:nvSpPr>
        <p:spPr>
          <a:xfrm>
            <a:off x="2733366" y="5326317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(UART5_BASE) == true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!!文本框 54">
            <a:extLst>
              <a:ext uri="{FF2B5EF4-FFF2-40B4-BE49-F238E27FC236}">
                <a16:creationId xmlns:a16="http://schemas.microsoft.com/office/drawing/2014/main" id="{F0BEB61E-DF6C-1EC6-9526-75D0FAFAFAAE}"/>
              </a:ext>
            </a:extLst>
          </p:cNvPr>
          <p:cNvSpPr txBox="1"/>
          <p:nvPr/>
        </p:nvSpPr>
        <p:spPr>
          <a:xfrm>
            <a:off x="4559414" y="3069955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 b =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UARTCharGet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(UART0_BASE, b)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!!矩形: 圆角 15">
            <a:extLst>
              <a:ext uri="{FF2B5EF4-FFF2-40B4-BE49-F238E27FC236}">
                <a16:creationId xmlns:a16="http://schemas.microsoft.com/office/drawing/2014/main" id="{609C6A46-69D9-DB7A-04F9-C55EDC09DCE0}"/>
              </a:ext>
            </a:extLst>
          </p:cNvPr>
          <p:cNvSpPr/>
          <p:nvPr/>
        </p:nvSpPr>
        <p:spPr>
          <a:xfrm>
            <a:off x="4521857" y="2931654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0149BE1-E0BC-F402-8799-338ACC30D1C9}"/>
              </a:ext>
            </a:extLst>
          </p:cNvPr>
          <p:cNvSpPr txBox="1"/>
          <p:nvPr/>
        </p:nvSpPr>
        <p:spPr>
          <a:xfrm>
            <a:off x="4452449" y="2880763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57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25486-E3F1-2995-8856-15E5EA966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DBAD-84CD-A0F1-60F5-D6A3E158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248005-8095-99AB-B23B-E20B44A5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31181-D017-F7EF-ABCA-DE586E40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43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2FC5B4-C9DD-0652-73CB-411BE581E718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F80031-D6D4-9A87-C067-EC169D9A4B97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492A972-1506-3D37-EAA9-328AC9DB1ACC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34B6210-E985-DE82-3517-40E73DC13C8B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10DE55-3E0E-FD29-4CC8-03A59152C014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DBC6B6C-A9FE-46CA-17AB-45B4D2999D21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D4F5974-2CC0-E686-096F-064F4272AB52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92A8155-DB09-4B45-AB6C-8E2A1B448990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8CFAF84-E350-5E98-25B8-C6856EDD706B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5E328F45-EF51-4BE9-0DDE-D61BAE8C7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A4FE8B99-BB93-960F-9BA3-02C360945CEB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A363BC90-F2F5-9983-33EC-C2CA2FA6CE3D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4CBE13CD-7391-7D5C-D5D4-707599D53286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97581D53-89E3-D353-9C70-CC7BDD2BA96C}"/>
              </a:ext>
            </a:extLst>
          </p:cNvPr>
          <p:cNvSpPr/>
          <p:nvPr/>
        </p:nvSpPr>
        <p:spPr>
          <a:xfrm>
            <a:off x="471472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9BCAD7D-8DD1-DAC0-039A-5B59B6403519}"/>
              </a:ext>
            </a:extLst>
          </p:cNvPr>
          <p:cNvSpPr txBox="1"/>
          <p:nvPr/>
        </p:nvSpPr>
        <p:spPr>
          <a:xfrm>
            <a:off x="464531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!!矩形: 圆角 24">
            <a:extLst>
              <a:ext uri="{FF2B5EF4-FFF2-40B4-BE49-F238E27FC236}">
                <a16:creationId xmlns:a16="http://schemas.microsoft.com/office/drawing/2014/main" id="{F5812A84-D066-839D-9A98-A6FA96B7CD7A}"/>
              </a:ext>
            </a:extLst>
          </p:cNvPr>
          <p:cNvSpPr/>
          <p:nvPr/>
        </p:nvSpPr>
        <p:spPr>
          <a:xfrm>
            <a:off x="4908499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7A74A2A-31AC-3AA6-B2AD-F3661B9C5D2B}"/>
              </a:ext>
            </a:extLst>
          </p:cNvPr>
          <p:cNvSpPr txBox="1"/>
          <p:nvPr/>
        </p:nvSpPr>
        <p:spPr>
          <a:xfrm>
            <a:off x="4772308" y="18990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34D7EFA-74B5-88E0-C62E-66FA4A0D7FC9}"/>
              </a:ext>
            </a:extLst>
          </p:cNvPr>
          <p:cNvSpPr/>
          <p:nvPr/>
        </p:nvSpPr>
        <p:spPr>
          <a:xfrm>
            <a:off x="4339349" y="46932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6234DE9-37C7-8F41-E5F0-C5BB6BFDC92A}"/>
              </a:ext>
            </a:extLst>
          </p:cNvPr>
          <p:cNvSpPr txBox="1"/>
          <p:nvPr/>
        </p:nvSpPr>
        <p:spPr>
          <a:xfrm>
            <a:off x="4203158" y="46423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CE2984-BA93-4167-DB3F-F0F561C8BB45}"/>
              </a:ext>
            </a:extLst>
          </p:cNvPr>
          <p:cNvSpPr txBox="1"/>
          <p:nvPr/>
        </p:nvSpPr>
        <p:spPr>
          <a:xfrm>
            <a:off x="2733366" y="503497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UART5IntHandler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FAC42E8-5572-A60C-2835-A2A3AD9A4CC5}"/>
              </a:ext>
            </a:extLst>
          </p:cNvPr>
          <p:cNvSpPr txBox="1"/>
          <p:nvPr/>
        </p:nvSpPr>
        <p:spPr>
          <a:xfrm>
            <a:off x="2733366" y="5326317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(UART5_BASE) == true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!!文本框 54">
            <a:extLst>
              <a:ext uri="{FF2B5EF4-FFF2-40B4-BE49-F238E27FC236}">
                <a16:creationId xmlns:a16="http://schemas.microsoft.com/office/drawing/2014/main" id="{E0630861-DF0E-0383-B2D3-995E0619D9F3}"/>
              </a:ext>
            </a:extLst>
          </p:cNvPr>
          <p:cNvSpPr txBox="1"/>
          <p:nvPr/>
        </p:nvSpPr>
        <p:spPr>
          <a:xfrm>
            <a:off x="4559414" y="3069955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 b =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UARTCharGet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(UART0_BASE, b)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!!矩形: 圆角 15">
            <a:extLst>
              <a:ext uri="{FF2B5EF4-FFF2-40B4-BE49-F238E27FC236}">
                <a16:creationId xmlns:a16="http://schemas.microsoft.com/office/drawing/2014/main" id="{0FFAE9C5-084A-5B15-A6B8-5785026D5E83}"/>
              </a:ext>
            </a:extLst>
          </p:cNvPr>
          <p:cNvSpPr/>
          <p:nvPr/>
        </p:nvSpPr>
        <p:spPr>
          <a:xfrm>
            <a:off x="518196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28889CA-1936-7342-08A2-A70BFA5AAE9D}"/>
              </a:ext>
            </a:extLst>
          </p:cNvPr>
          <p:cNvSpPr txBox="1"/>
          <p:nvPr/>
        </p:nvSpPr>
        <p:spPr>
          <a:xfrm>
            <a:off x="511255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88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FF77E-465E-E804-39F1-7C15190C3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1A3C-130C-28FD-C1B7-AEE7D1DC4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74042-E88E-3671-763C-D981F3DA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F5764-E5EB-C597-B784-65353C3A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44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8F694E-14D8-5D94-018D-9F874EF94F80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EFAE37-6809-4DC3-D253-001B5634E62B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4B50BA8-08E5-F35E-ADE3-1F5CAFB929C0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FB8FA10-AEBE-A3B1-E9FE-C849D050E38A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7D0506F-7D67-20FF-2FA9-59D4172F4298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A71EBFF-6D1C-A25B-B869-162AA9FCCA9F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5F9B18C-2ED2-8279-E6D1-F57C002F1A9F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77AE7DA-5BF0-DC77-6D08-9D64623B0CC2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5C8A851-CFFB-7B97-C16A-5F51CDE71E04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15C06262-CC8A-409D-7CEC-F94C6C24B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F7BB19C0-FC82-82FB-C1B9-13034BFF1C6F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85A943DB-C751-BE76-73B5-1538306413B5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07EAB4C2-8107-3114-C4DE-F8791F8033FF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9951EFF9-6378-6E54-0EDC-DEFC6208F7D3}"/>
              </a:ext>
            </a:extLst>
          </p:cNvPr>
          <p:cNvSpPr/>
          <p:nvPr/>
        </p:nvSpPr>
        <p:spPr>
          <a:xfrm>
            <a:off x="471472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79CCD38-D6CD-AFC1-1912-ECFDFEF0A8D3}"/>
              </a:ext>
            </a:extLst>
          </p:cNvPr>
          <p:cNvSpPr txBox="1"/>
          <p:nvPr/>
        </p:nvSpPr>
        <p:spPr>
          <a:xfrm>
            <a:off x="464531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!!矩形: 圆角 24">
            <a:extLst>
              <a:ext uri="{FF2B5EF4-FFF2-40B4-BE49-F238E27FC236}">
                <a16:creationId xmlns:a16="http://schemas.microsoft.com/office/drawing/2014/main" id="{F1B4BCAF-0A0D-80E9-64E2-51B0A4EC171C}"/>
              </a:ext>
            </a:extLst>
          </p:cNvPr>
          <p:cNvSpPr/>
          <p:nvPr/>
        </p:nvSpPr>
        <p:spPr>
          <a:xfrm>
            <a:off x="4908499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500BAF9-3C92-09A5-CDEA-D38A97484B89}"/>
              </a:ext>
            </a:extLst>
          </p:cNvPr>
          <p:cNvSpPr txBox="1"/>
          <p:nvPr/>
        </p:nvSpPr>
        <p:spPr>
          <a:xfrm>
            <a:off x="4772308" y="18990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8A55058-4F3F-17A7-FA4D-F7681469D0E5}"/>
              </a:ext>
            </a:extLst>
          </p:cNvPr>
          <p:cNvSpPr txBox="1"/>
          <p:nvPr/>
        </p:nvSpPr>
        <p:spPr>
          <a:xfrm>
            <a:off x="2733366" y="503497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UART5IntHandler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D2658A-0DAF-DEE6-14D2-55F718F6A89C}"/>
              </a:ext>
            </a:extLst>
          </p:cNvPr>
          <p:cNvSpPr txBox="1"/>
          <p:nvPr/>
        </p:nvSpPr>
        <p:spPr>
          <a:xfrm>
            <a:off x="2733366" y="5326317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(UART5_BASE) == true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!!文本框 54">
            <a:extLst>
              <a:ext uri="{FF2B5EF4-FFF2-40B4-BE49-F238E27FC236}">
                <a16:creationId xmlns:a16="http://schemas.microsoft.com/office/drawing/2014/main" id="{4D1BCC8F-4001-45E6-8C90-2A6954D91B0D}"/>
              </a:ext>
            </a:extLst>
          </p:cNvPr>
          <p:cNvSpPr txBox="1"/>
          <p:nvPr/>
        </p:nvSpPr>
        <p:spPr>
          <a:xfrm>
            <a:off x="4559414" y="3069955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 b =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UARTCharGet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(UART0_BASE, b)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!!矩形: 圆角 15">
            <a:extLst>
              <a:ext uri="{FF2B5EF4-FFF2-40B4-BE49-F238E27FC236}">
                <a16:creationId xmlns:a16="http://schemas.microsoft.com/office/drawing/2014/main" id="{C31FE388-2A0C-A0A6-3746-68C3B31E5860}"/>
              </a:ext>
            </a:extLst>
          </p:cNvPr>
          <p:cNvSpPr/>
          <p:nvPr/>
        </p:nvSpPr>
        <p:spPr>
          <a:xfrm>
            <a:off x="518196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EAA1DF-FA08-C2E3-85CE-125AC1498E3E}"/>
              </a:ext>
            </a:extLst>
          </p:cNvPr>
          <p:cNvSpPr txBox="1"/>
          <p:nvPr/>
        </p:nvSpPr>
        <p:spPr>
          <a:xfrm>
            <a:off x="511255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矩形: 圆角 15">
            <a:extLst>
              <a:ext uri="{FF2B5EF4-FFF2-40B4-BE49-F238E27FC236}">
                <a16:creationId xmlns:a16="http://schemas.microsoft.com/office/drawing/2014/main" id="{12517BC1-A7BF-8C06-C3FC-AF086FD3EC7C}"/>
              </a:ext>
            </a:extLst>
          </p:cNvPr>
          <p:cNvSpPr/>
          <p:nvPr/>
        </p:nvSpPr>
        <p:spPr>
          <a:xfrm>
            <a:off x="2983533" y="3844061"/>
            <a:ext cx="519416" cy="7163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22E3667-53C3-31BE-2E7B-DE915A98AA0E}"/>
              </a:ext>
            </a:extLst>
          </p:cNvPr>
          <p:cNvSpPr txBox="1"/>
          <p:nvPr/>
        </p:nvSpPr>
        <p:spPr>
          <a:xfrm>
            <a:off x="2787311" y="3740554"/>
            <a:ext cx="911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endParaRPr lang="zh-CN" altLang="en-US" sz="5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34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34D75-0394-6F59-7BD7-8E4ED186B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80BC-3D3F-64BF-1424-02EF6EEF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FF9AE-DBBE-600A-8295-B0D13D70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7EC94-FB39-2618-EE85-54C424A73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45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12A713-529A-B073-60D2-A1B164250498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00AFCE-CB72-B7F4-96BD-8ED78FFDA622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EEDFA7F-8039-E530-5692-F3CD8193D4FA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43302B1-2239-2630-DE77-C450CD673270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EA4A332-0E0E-A715-BB67-0690664EB88D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C8E385C-39EE-B599-580A-7F16511C2CA7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19ECF4A4-6CEF-172B-60FD-CD0D32BFDF46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868A445-A89D-3BFE-59F1-564648CFE108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B6B2E01-B4DF-9E27-B359-073CB63735F1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A6926CAD-EA13-B702-6585-A9644C79E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68CA4990-A2F1-F193-27B1-EB138B23AD55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0C01E3CC-0703-1F27-AACE-A3FD0DC87746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2D536AFA-1F66-2DC8-991A-B38350B3AFAD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FF065950-4EC6-8870-C6BE-BB9A33C28D12}"/>
              </a:ext>
            </a:extLst>
          </p:cNvPr>
          <p:cNvSpPr/>
          <p:nvPr/>
        </p:nvSpPr>
        <p:spPr>
          <a:xfrm>
            <a:off x="471472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A9D9A4B-33F7-9547-BF05-864DE535DD9E}"/>
              </a:ext>
            </a:extLst>
          </p:cNvPr>
          <p:cNvSpPr txBox="1"/>
          <p:nvPr/>
        </p:nvSpPr>
        <p:spPr>
          <a:xfrm>
            <a:off x="464531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!!矩形: 圆角 24">
            <a:extLst>
              <a:ext uri="{FF2B5EF4-FFF2-40B4-BE49-F238E27FC236}">
                <a16:creationId xmlns:a16="http://schemas.microsoft.com/office/drawing/2014/main" id="{BFC30511-CC66-9248-FF43-E6546D00F502}"/>
              </a:ext>
            </a:extLst>
          </p:cNvPr>
          <p:cNvSpPr/>
          <p:nvPr/>
        </p:nvSpPr>
        <p:spPr>
          <a:xfrm>
            <a:off x="4908499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9AFD0FB-C276-9C50-1E16-73C519AA63C1}"/>
              </a:ext>
            </a:extLst>
          </p:cNvPr>
          <p:cNvSpPr txBox="1"/>
          <p:nvPr/>
        </p:nvSpPr>
        <p:spPr>
          <a:xfrm>
            <a:off x="4772308" y="18990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6D2E38A-4A6A-937A-1458-6509259AE83C}"/>
              </a:ext>
            </a:extLst>
          </p:cNvPr>
          <p:cNvSpPr txBox="1"/>
          <p:nvPr/>
        </p:nvSpPr>
        <p:spPr>
          <a:xfrm>
            <a:off x="2733366" y="503497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UART5IntHandler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BE753CA-3239-BD20-D010-8FCBBCECD74F}"/>
              </a:ext>
            </a:extLst>
          </p:cNvPr>
          <p:cNvSpPr txBox="1"/>
          <p:nvPr/>
        </p:nvSpPr>
        <p:spPr>
          <a:xfrm>
            <a:off x="2733366" y="5326317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(UART5_BASE) == true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!!文本框 54">
            <a:extLst>
              <a:ext uri="{FF2B5EF4-FFF2-40B4-BE49-F238E27FC236}">
                <a16:creationId xmlns:a16="http://schemas.microsoft.com/office/drawing/2014/main" id="{4C909852-6C86-805F-7F1A-2B1D66663F3F}"/>
              </a:ext>
            </a:extLst>
          </p:cNvPr>
          <p:cNvSpPr txBox="1"/>
          <p:nvPr/>
        </p:nvSpPr>
        <p:spPr>
          <a:xfrm>
            <a:off x="4559414" y="3069955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 b =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UARTCharGet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(UART0_BASE, b)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!!矩形: 圆角 15">
            <a:extLst>
              <a:ext uri="{FF2B5EF4-FFF2-40B4-BE49-F238E27FC236}">
                <a16:creationId xmlns:a16="http://schemas.microsoft.com/office/drawing/2014/main" id="{933FC456-0D79-112A-5BC7-828B847CD6AC}"/>
              </a:ext>
            </a:extLst>
          </p:cNvPr>
          <p:cNvSpPr/>
          <p:nvPr/>
        </p:nvSpPr>
        <p:spPr>
          <a:xfrm>
            <a:off x="518196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19B1821-4FFC-E00E-F2D0-69C05AE11697}"/>
              </a:ext>
            </a:extLst>
          </p:cNvPr>
          <p:cNvSpPr txBox="1"/>
          <p:nvPr/>
        </p:nvSpPr>
        <p:spPr>
          <a:xfrm>
            <a:off x="511255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: 圆角 157">
            <a:extLst>
              <a:ext uri="{FF2B5EF4-FFF2-40B4-BE49-F238E27FC236}">
                <a16:creationId xmlns:a16="http://schemas.microsoft.com/office/drawing/2014/main" id="{300F98BA-FDEC-86BA-C9CD-B92D38C325F0}"/>
              </a:ext>
            </a:extLst>
          </p:cNvPr>
          <p:cNvSpPr/>
          <p:nvPr/>
        </p:nvSpPr>
        <p:spPr>
          <a:xfrm>
            <a:off x="4521857" y="2931654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79AC238-D71D-BAAE-0B0A-34231467C6D9}"/>
              </a:ext>
            </a:extLst>
          </p:cNvPr>
          <p:cNvSpPr txBox="1"/>
          <p:nvPr/>
        </p:nvSpPr>
        <p:spPr>
          <a:xfrm>
            <a:off x="4452449" y="2880763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475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080CB-63D3-FAFD-AC20-36CC4FF5B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AC3E-D4F8-96BA-1875-25E6A6DE4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CDAA94-21E8-C930-B91E-ACF9E0A86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063B6-5535-8DC6-5BE0-A5DBBDCA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46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898CF1-5CD2-4A64-9E16-B7433BB50233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D86AB7-7772-4BEB-1595-D5C64A8AF501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0910AEC-F9AC-2214-108C-2D19D21E7113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A55D03A-6454-5534-EB84-2CFD603B5C34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F7D12A3-05B2-7599-635B-695F97D0CBD9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0F7B57B-1C7C-34F0-A1EA-2F17297C9DB3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FA1B7A2-5E5C-BE99-11A4-E15AD5D1101A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B7077E4-AF37-1A43-66A9-370B628D7882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455295F-31C3-A693-A12B-ECC019C685D1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AA7FC51E-B70B-1413-1476-858B114A5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18C37646-FCA6-F864-C99D-C50ACD97F43E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6B81093C-C7E4-4232-8F10-5CCED9D4A56A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92EFB8A3-5467-4643-D05E-1063882DB858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BE595975-F907-66B3-7156-6F20172EC58B}"/>
              </a:ext>
            </a:extLst>
          </p:cNvPr>
          <p:cNvSpPr/>
          <p:nvPr/>
        </p:nvSpPr>
        <p:spPr>
          <a:xfrm>
            <a:off x="471472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35036A7-513D-C2DC-4DC0-C3AB77DC2117}"/>
              </a:ext>
            </a:extLst>
          </p:cNvPr>
          <p:cNvSpPr txBox="1"/>
          <p:nvPr/>
        </p:nvSpPr>
        <p:spPr>
          <a:xfrm>
            <a:off x="464531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!!矩形: 圆角 24">
            <a:extLst>
              <a:ext uri="{FF2B5EF4-FFF2-40B4-BE49-F238E27FC236}">
                <a16:creationId xmlns:a16="http://schemas.microsoft.com/office/drawing/2014/main" id="{7B75E5F0-2189-0761-32E8-D4BCFED0EF7D}"/>
              </a:ext>
            </a:extLst>
          </p:cNvPr>
          <p:cNvSpPr/>
          <p:nvPr/>
        </p:nvSpPr>
        <p:spPr>
          <a:xfrm>
            <a:off x="4908499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7A70E90-E001-16F8-A782-FECEA9195FE7}"/>
              </a:ext>
            </a:extLst>
          </p:cNvPr>
          <p:cNvSpPr txBox="1"/>
          <p:nvPr/>
        </p:nvSpPr>
        <p:spPr>
          <a:xfrm>
            <a:off x="4772308" y="18990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D83983F-09B8-C4D9-8178-0CF905ABE76B}"/>
              </a:ext>
            </a:extLst>
          </p:cNvPr>
          <p:cNvSpPr txBox="1"/>
          <p:nvPr/>
        </p:nvSpPr>
        <p:spPr>
          <a:xfrm>
            <a:off x="2733366" y="503497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UART5IntHandler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D0C5839-EB29-A55A-8E93-5D9508B1F177}"/>
              </a:ext>
            </a:extLst>
          </p:cNvPr>
          <p:cNvSpPr txBox="1"/>
          <p:nvPr/>
        </p:nvSpPr>
        <p:spPr>
          <a:xfrm>
            <a:off x="2733366" y="5326317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(UART5_BASE) == true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!!文本框 54">
            <a:extLst>
              <a:ext uri="{FF2B5EF4-FFF2-40B4-BE49-F238E27FC236}">
                <a16:creationId xmlns:a16="http://schemas.microsoft.com/office/drawing/2014/main" id="{9F7EB4CA-F353-EF40-0C39-D416583D2E33}"/>
              </a:ext>
            </a:extLst>
          </p:cNvPr>
          <p:cNvSpPr txBox="1"/>
          <p:nvPr/>
        </p:nvSpPr>
        <p:spPr>
          <a:xfrm>
            <a:off x="4559414" y="3069955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 b =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UARTCharGet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(UART0_BASE, b)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!!矩形: 圆角 15">
            <a:extLst>
              <a:ext uri="{FF2B5EF4-FFF2-40B4-BE49-F238E27FC236}">
                <a16:creationId xmlns:a16="http://schemas.microsoft.com/office/drawing/2014/main" id="{C6566B5F-A970-112B-78A8-7CA243D33C59}"/>
              </a:ext>
            </a:extLst>
          </p:cNvPr>
          <p:cNvSpPr/>
          <p:nvPr/>
        </p:nvSpPr>
        <p:spPr>
          <a:xfrm>
            <a:off x="518196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15DE53-8AA4-AFFE-59F5-EAD53451D995}"/>
              </a:ext>
            </a:extLst>
          </p:cNvPr>
          <p:cNvSpPr txBox="1"/>
          <p:nvPr/>
        </p:nvSpPr>
        <p:spPr>
          <a:xfrm>
            <a:off x="511255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: 圆角 157">
            <a:extLst>
              <a:ext uri="{FF2B5EF4-FFF2-40B4-BE49-F238E27FC236}">
                <a16:creationId xmlns:a16="http://schemas.microsoft.com/office/drawing/2014/main" id="{28F39900-C13C-CAAD-291E-4911DC4E9FCD}"/>
              </a:ext>
            </a:extLst>
          </p:cNvPr>
          <p:cNvSpPr/>
          <p:nvPr/>
        </p:nvSpPr>
        <p:spPr>
          <a:xfrm>
            <a:off x="537336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B556DC5-1142-2D69-6ED5-44A8FB18AA18}"/>
              </a:ext>
            </a:extLst>
          </p:cNvPr>
          <p:cNvSpPr txBox="1"/>
          <p:nvPr/>
        </p:nvSpPr>
        <p:spPr>
          <a:xfrm>
            <a:off x="530395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795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CC58F-85C3-902F-63EC-50281CF74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A2E17-2985-2EA0-C3FE-DD4A3588B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5DCDF-ADBC-0D96-9142-61A867723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C2E4D-02CE-EBF2-33E1-4F2C927E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47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01EECC-3FB9-71EB-8A9C-A8EBDFB3E1AB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208B3F-4A6E-955D-8916-F155978A81E9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E36F162-D266-EFAD-2035-9E62AE08A81E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995558E-7F76-D2AA-C0A8-E88B2D798355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C624F88-B4EB-11B1-9FD2-08F083E10B2F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14489D6-1D97-6DAB-83D6-35C5AA8E05D5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1DE1B9AA-7B37-879F-C3C9-99DC0C6CDF03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BE8AB5B-E0D9-1405-9F51-179BCA23FEBD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0EB5B4A-58C7-6C64-A0CB-3A24246DEA1C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7DD71D39-C622-BA66-2D53-048C166F4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5F710B8C-19B7-C603-A106-BA99AC3920D7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EF5892A4-D5C8-3E49-C216-C1C6B0BB2A25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00CE91C6-587D-9FE9-6190-260E7B70CA0B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E918D4A8-6E93-1C8E-4E96-2B87FD7DA733}"/>
              </a:ext>
            </a:extLst>
          </p:cNvPr>
          <p:cNvSpPr/>
          <p:nvPr/>
        </p:nvSpPr>
        <p:spPr>
          <a:xfrm>
            <a:off x="471472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929E246-74B5-9E48-4F44-1B67AE1E3810}"/>
              </a:ext>
            </a:extLst>
          </p:cNvPr>
          <p:cNvSpPr txBox="1"/>
          <p:nvPr/>
        </p:nvSpPr>
        <p:spPr>
          <a:xfrm>
            <a:off x="464531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!!矩形: 圆角 24">
            <a:extLst>
              <a:ext uri="{FF2B5EF4-FFF2-40B4-BE49-F238E27FC236}">
                <a16:creationId xmlns:a16="http://schemas.microsoft.com/office/drawing/2014/main" id="{28C373A2-0DD8-1E69-0F21-E6F1A11D26C7}"/>
              </a:ext>
            </a:extLst>
          </p:cNvPr>
          <p:cNvSpPr/>
          <p:nvPr/>
        </p:nvSpPr>
        <p:spPr>
          <a:xfrm>
            <a:off x="4908499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3AFC1E0-5F35-75EA-F19A-089C2F7628F4}"/>
              </a:ext>
            </a:extLst>
          </p:cNvPr>
          <p:cNvSpPr txBox="1"/>
          <p:nvPr/>
        </p:nvSpPr>
        <p:spPr>
          <a:xfrm>
            <a:off x="4772308" y="18990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39E594-29AF-9172-9DEE-6190E1087DC5}"/>
              </a:ext>
            </a:extLst>
          </p:cNvPr>
          <p:cNvSpPr txBox="1"/>
          <p:nvPr/>
        </p:nvSpPr>
        <p:spPr>
          <a:xfrm>
            <a:off x="2733366" y="503497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UART5IntHandler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5A0578D-5B33-F5E8-3C12-09CE5A3D0011}"/>
              </a:ext>
            </a:extLst>
          </p:cNvPr>
          <p:cNvSpPr txBox="1"/>
          <p:nvPr/>
        </p:nvSpPr>
        <p:spPr>
          <a:xfrm>
            <a:off x="2733366" y="5326317"/>
            <a:ext cx="500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(UART5_BASE) ==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!!文本框 54">
            <a:extLst>
              <a:ext uri="{FF2B5EF4-FFF2-40B4-BE49-F238E27FC236}">
                <a16:creationId xmlns:a16="http://schemas.microsoft.com/office/drawing/2014/main" id="{60E402A7-12B0-6138-4809-721AAC6401E1}"/>
              </a:ext>
            </a:extLst>
          </p:cNvPr>
          <p:cNvSpPr txBox="1"/>
          <p:nvPr/>
        </p:nvSpPr>
        <p:spPr>
          <a:xfrm>
            <a:off x="4559414" y="3069955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 b =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UARTCharGet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(UART5_BASE)</a:t>
            </a:r>
          </a:p>
          <a:p>
            <a:pPr algn="ctr"/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UARTCharPut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(UART0_BASE, b)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!!矩形: 圆角 15">
            <a:extLst>
              <a:ext uri="{FF2B5EF4-FFF2-40B4-BE49-F238E27FC236}">
                <a16:creationId xmlns:a16="http://schemas.microsoft.com/office/drawing/2014/main" id="{EA404E6C-3C61-FDB8-24CD-E3B67586AA3D}"/>
              </a:ext>
            </a:extLst>
          </p:cNvPr>
          <p:cNvSpPr/>
          <p:nvPr/>
        </p:nvSpPr>
        <p:spPr>
          <a:xfrm>
            <a:off x="518196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E65204A-8BD2-8556-EDAE-3AC58A83C780}"/>
              </a:ext>
            </a:extLst>
          </p:cNvPr>
          <p:cNvSpPr txBox="1"/>
          <p:nvPr/>
        </p:nvSpPr>
        <p:spPr>
          <a:xfrm>
            <a:off x="511255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: 圆角 157">
            <a:extLst>
              <a:ext uri="{FF2B5EF4-FFF2-40B4-BE49-F238E27FC236}">
                <a16:creationId xmlns:a16="http://schemas.microsoft.com/office/drawing/2014/main" id="{AAE114F8-F166-1B66-AB69-3C8030C62C8B}"/>
              </a:ext>
            </a:extLst>
          </p:cNvPr>
          <p:cNvSpPr/>
          <p:nvPr/>
        </p:nvSpPr>
        <p:spPr>
          <a:xfrm>
            <a:off x="537336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B27AAED-25CF-0F57-F892-9E27BEEE9E01}"/>
              </a:ext>
            </a:extLst>
          </p:cNvPr>
          <p:cNvSpPr txBox="1"/>
          <p:nvPr/>
        </p:nvSpPr>
        <p:spPr>
          <a:xfrm>
            <a:off x="530395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21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17E3B-72DE-A382-7A07-611B9569E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95955-141D-D68E-C077-DAEE3B897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1EED9-23BC-3E48-02D0-E198C181C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965F9-1296-97CC-DDCA-830E3FCC2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48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7CE914-125F-697A-7BC4-6468C9A7661C}"/>
              </a:ext>
            </a:extLst>
          </p:cNvPr>
          <p:cNvSpPr/>
          <p:nvPr/>
        </p:nvSpPr>
        <p:spPr>
          <a:xfrm>
            <a:off x="2621280" y="2885807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3B05FB-DD1F-0D16-294E-D338DEB85426}"/>
              </a:ext>
            </a:extLst>
          </p:cNvPr>
          <p:cNvSpPr txBox="1"/>
          <p:nvPr/>
        </p:nvSpPr>
        <p:spPr>
          <a:xfrm>
            <a:off x="2637277" y="2885806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859CA13-5DE1-E4C0-D264-1463D4B447F6}"/>
              </a:ext>
            </a:extLst>
          </p:cNvPr>
          <p:cNvGrpSpPr/>
          <p:nvPr/>
        </p:nvGrpSpPr>
        <p:grpSpPr>
          <a:xfrm>
            <a:off x="4808047" y="3840787"/>
            <a:ext cx="1268296" cy="1899980"/>
            <a:chOff x="4808047" y="3840787"/>
            <a:chExt cx="1268296" cy="1899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A96B4AD-3527-12BD-6603-30F38A2843AD}"/>
                </a:ext>
              </a:extLst>
            </p:cNvPr>
            <p:cNvSpPr/>
            <p:nvPr/>
          </p:nvSpPr>
          <p:spPr>
            <a:xfrm>
              <a:off x="5169788" y="4247247"/>
              <a:ext cx="519812" cy="1493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9DDF312-0977-6530-290A-858E0A437ADB}"/>
                </a:ext>
              </a:extLst>
            </p:cNvPr>
            <p:cNvSpPr txBox="1"/>
            <p:nvPr/>
          </p:nvSpPr>
          <p:spPr>
            <a:xfrm>
              <a:off x="4808047" y="3840787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Bluetooth</a:t>
              </a:r>
              <a:endParaRPr lang="zh-CN" altLang="en-US" sz="20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F39D13A-201F-5862-AD6E-7A772D76AC6E}"/>
              </a:ext>
            </a:extLst>
          </p:cNvPr>
          <p:cNvGrpSpPr/>
          <p:nvPr/>
        </p:nvGrpSpPr>
        <p:grpSpPr>
          <a:xfrm>
            <a:off x="4411980" y="4399647"/>
            <a:ext cx="911860" cy="215265"/>
            <a:chOff x="4411980" y="4399647"/>
            <a:chExt cx="911860" cy="21526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6EADD3B-D51C-57EB-4DD2-CEE2CB5F168F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39964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79004A3-ED30-3543-FA04-F3ABCF26C76B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614912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466DE36-C769-0C43-6217-3A01A0A4BF3B}"/>
                </a:ext>
              </a:extLst>
            </p:cNvPr>
            <p:cNvCxnSpPr>
              <a:cxnSpLocks/>
            </p:cNvCxnSpPr>
            <p:nvPr/>
          </p:nvCxnSpPr>
          <p:spPr>
            <a:xfrm>
              <a:off x="4411980" y="4506327"/>
              <a:ext cx="9118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835E21F7-83BF-9C7B-7661-C00B7BEB7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4111792" y="1235568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B173091F-1414-81F0-6348-BF67AD4AB490}"/>
              </a:ext>
            </a:extLst>
          </p:cNvPr>
          <p:cNvSpPr>
            <a:spLocks/>
          </p:cNvSpPr>
          <p:nvPr/>
        </p:nvSpPr>
        <p:spPr>
          <a:xfrm rot="6802726">
            <a:off x="3963062" y="2530468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!!文本框 54">
            <a:extLst>
              <a:ext uri="{FF2B5EF4-FFF2-40B4-BE49-F238E27FC236}">
                <a16:creationId xmlns:a16="http://schemas.microsoft.com/office/drawing/2014/main" id="{5AE251FD-FB08-3BDC-9080-B795B6C8B41A}"/>
              </a:ext>
            </a:extLst>
          </p:cNvPr>
          <p:cNvSpPr txBox="1"/>
          <p:nvPr/>
        </p:nvSpPr>
        <p:spPr>
          <a:xfrm>
            <a:off x="4586829" y="250011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!!文本框 2">
            <a:extLst>
              <a:ext uri="{FF2B5EF4-FFF2-40B4-BE49-F238E27FC236}">
                <a16:creationId xmlns:a16="http://schemas.microsoft.com/office/drawing/2014/main" id="{77F83DCA-1BB7-B6F9-D368-3E7764A166D6}"/>
              </a:ext>
            </a:extLst>
          </p:cNvPr>
          <p:cNvSpPr txBox="1"/>
          <p:nvPr/>
        </p:nvSpPr>
        <p:spPr>
          <a:xfrm>
            <a:off x="4517204" y="4619054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46512EE1-5393-2705-8951-2FC5F255F472}"/>
              </a:ext>
            </a:extLst>
          </p:cNvPr>
          <p:cNvSpPr/>
          <p:nvPr/>
        </p:nvSpPr>
        <p:spPr>
          <a:xfrm>
            <a:off x="471472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3FCFB54-7BF9-B5CE-3F97-4E27E8E701B7}"/>
              </a:ext>
            </a:extLst>
          </p:cNvPr>
          <p:cNvSpPr txBox="1"/>
          <p:nvPr/>
        </p:nvSpPr>
        <p:spPr>
          <a:xfrm>
            <a:off x="464531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!!矩形: 圆角 24">
            <a:extLst>
              <a:ext uri="{FF2B5EF4-FFF2-40B4-BE49-F238E27FC236}">
                <a16:creationId xmlns:a16="http://schemas.microsoft.com/office/drawing/2014/main" id="{8F53D368-A040-4D05-B52D-A37F64798443}"/>
              </a:ext>
            </a:extLst>
          </p:cNvPr>
          <p:cNvSpPr/>
          <p:nvPr/>
        </p:nvSpPr>
        <p:spPr>
          <a:xfrm>
            <a:off x="4908499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6B573B-3216-0F3C-EE76-D46BF3439133}"/>
              </a:ext>
            </a:extLst>
          </p:cNvPr>
          <p:cNvSpPr txBox="1"/>
          <p:nvPr/>
        </p:nvSpPr>
        <p:spPr>
          <a:xfrm>
            <a:off x="4772308" y="1899047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CBAD4A8-1177-AEA9-2CD7-5570373D8F0B}"/>
              </a:ext>
            </a:extLst>
          </p:cNvPr>
          <p:cNvSpPr txBox="1"/>
          <p:nvPr/>
        </p:nvSpPr>
        <p:spPr>
          <a:xfrm>
            <a:off x="2733366" y="503497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UART5IntHandler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3FD26C7-7719-B2A7-FF17-B1850F04C672}"/>
              </a:ext>
            </a:extLst>
          </p:cNvPr>
          <p:cNvSpPr txBox="1"/>
          <p:nvPr/>
        </p:nvSpPr>
        <p:spPr>
          <a:xfrm>
            <a:off x="2733366" y="5326317"/>
            <a:ext cx="500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UARTCharsAvail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(UART5_BASE) ==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!!矩形: 圆角 15">
            <a:extLst>
              <a:ext uri="{FF2B5EF4-FFF2-40B4-BE49-F238E27FC236}">
                <a16:creationId xmlns:a16="http://schemas.microsoft.com/office/drawing/2014/main" id="{121EB9C2-7160-A7C2-8B02-58D5F57DDD64}"/>
              </a:ext>
            </a:extLst>
          </p:cNvPr>
          <p:cNvSpPr/>
          <p:nvPr/>
        </p:nvSpPr>
        <p:spPr>
          <a:xfrm>
            <a:off x="518196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00527FA-2605-BE57-BDBD-6D01F76CFB98}"/>
              </a:ext>
            </a:extLst>
          </p:cNvPr>
          <p:cNvSpPr txBox="1"/>
          <p:nvPr/>
        </p:nvSpPr>
        <p:spPr>
          <a:xfrm>
            <a:off x="511255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: 圆角 157">
            <a:extLst>
              <a:ext uri="{FF2B5EF4-FFF2-40B4-BE49-F238E27FC236}">
                <a16:creationId xmlns:a16="http://schemas.microsoft.com/office/drawing/2014/main" id="{E68CD483-E9E7-1872-8719-F30D34C41F7A}"/>
              </a:ext>
            </a:extLst>
          </p:cNvPr>
          <p:cNvSpPr/>
          <p:nvPr/>
        </p:nvSpPr>
        <p:spPr>
          <a:xfrm>
            <a:off x="5373365" y="194993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66E49AB-C6E0-395D-D320-4541497524C4}"/>
              </a:ext>
            </a:extLst>
          </p:cNvPr>
          <p:cNvSpPr txBox="1"/>
          <p:nvPr/>
        </p:nvSpPr>
        <p:spPr>
          <a:xfrm>
            <a:off x="5303957" y="189904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366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5AD56-0D24-669F-7289-9920009C1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AA18-9AAE-61D0-021B-DBFFA55CA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DE257-82F1-AA61-C501-FADB0C137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E41C00-523F-891A-4F03-CC737483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49</a:t>
            </a:fld>
            <a:endParaRPr lang="en-US" altLang="zh-TW" dirty="0"/>
          </a:p>
        </p:txBody>
      </p: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750C34F6-FA18-3A3D-7168-8331C0F8D8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3783096" y="1529039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B2A0F45E-BD37-2AB3-44EB-463A0E384CA8}"/>
              </a:ext>
            </a:extLst>
          </p:cNvPr>
          <p:cNvSpPr/>
          <p:nvPr/>
        </p:nvSpPr>
        <p:spPr>
          <a:xfrm>
            <a:off x="4386029" y="2243409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605217A-6D6A-C11A-7688-DDA064368436}"/>
              </a:ext>
            </a:extLst>
          </p:cNvPr>
          <p:cNvSpPr txBox="1"/>
          <p:nvPr/>
        </p:nvSpPr>
        <p:spPr>
          <a:xfrm>
            <a:off x="4316621" y="2192518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!!矩形: 圆角 24">
            <a:extLst>
              <a:ext uri="{FF2B5EF4-FFF2-40B4-BE49-F238E27FC236}">
                <a16:creationId xmlns:a16="http://schemas.microsoft.com/office/drawing/2014/main" id="{5B032187-942C-1414-8366-3BC12BD628AA}"/>
              </a:ext>
            </a:extLst>
          </p:cNvPr>
          <p:cNvSpPr/>
          <p:nvPr/>
        </p:nvSpPr>
        <p:spPr>
          <a:xfrm>
            <a:off x="4579803" y="2243409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7D9A34D-8299-1DC3-1681-FC1721584F3D}"/>
              </a:ext>
            </a:extLst>
          </p:cNvPr>
          <p:cNvSpPr txBox="1"/>
          <p:nvPr/>
        </p:nvSpPr>
        <p:spPr>
          <a:xfrm>
            <a:off x="4443612" y="2192518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!!矩形: 圆角 15">
            <a:extLst>
              <a:ext uri="{FF2B5EF4-FFF2-40B4-BE49-F238E27FC236}">
                <a16:creationId xmlns:a16="http://schemas.microsoft.com/office/drawing/2014/main" id="{77DCFE72-5121-49F0-B803-F5929AFD008F}"/>
              </a:ext>
            </a:extLst>
          </p:cNvPr>
          <p:cNvSpPr/>
          <p:nvPr/>
        </p:nvSpPr>
        <p:spPr>
          <a:xfrm>
            <a:off x="4853269" y="2243409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B25C9E9-E912-B25F-997D-37184256F9BE}"/>
              </a:ext>
            </a:extLst>
          </p:cNvPr>
          <p:cNvSpPr txBox="1"/>
          <p:nvPr/>
        </p:nvSpPr>
        <p:spPr>
          <a:xfrm>
            <a:off x="4783861" y="2192518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: 圆角 157">
            <a:extLst>
              <a:ext uri="{FF2B5EF4-FFF2-40B4-BE49-F238E27FC236}">
                <a16:creationId xmlns:a16="http://schemas.microsoft.com/office/drawing/2014/main" id="{7CCC6BA0-A3B2-75E9-8F87-55113AE38BF8}"/>
              </a:ext>
            </a:extLst>
          </p:cNvPr>
          <p:cNvSpPr/>
          <p:nvPr/>
        </p:nvSpPr>
        <p:spPr>
          <a:xfrm>
            <a:off x="5044669" y="2243409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E47BE53-9385-4F9B-7249-012854BEF953}"/>
              </a:ext>
            </a:extLst>
          </p:cNvPr>
          <p:cNvSpPr txBox="1"/>
          <p:nvPr/>
        </p:nvSpPr>
        <p:spPr>
          <a:xfrm>
            <a:off x="4975261" y="2192518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47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766350-FB17-5D8E-1FD6-3C7AC9A9D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7" y="1476461"/>
            <a:ext cx="5069387" cy="332204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HC-05: a basic Bluetooth module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VCC &amp; GND for power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Read (RXD) &amp; Write (TXD) for    serial communication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EN for AT mode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STATE for state indication</a:t>
            </a:r>
            <a:endParaRPr lang="en-US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/>
              <a:t>Step 1: Connect the Bluetooth HC-05 module to </a:t>
            </a:r>
            <a:r>
              <a:rPr lang="en-US" altLang="zh-TW" sz="2400" dirty="0" err="1"/>
              <a:t>Tiva</a:t>
            </a:r>
            <a:endParaRPr lang="zh-TW" altLang="en-US" sz="2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5</a:t>
            </a:fld>
            <a:endParaRPr lang="en-US" altLang="zh-TW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7637C-337E-6B3B-B478-E982BD8B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200" y="6553200"/>
            <a:ext cx="8534400" cy="304800"/>
          </a:xfrm>
        </p:spPr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pic>
        <p:nvPicPr>
          <p:cNvPr id="6" name="Picture 2" descr="Hc 05 Bluetooth Module Schematic">
            <a:extLst>
              <a:ext uri="{FF2B5EF4-FFF2-40B4-BE49-F238E27FC236}">
                <a16:creationId xmlns:a16="http://schemas.microsoft.com/office/drawing/2014/main" id="{69D013CB-C0E6-C33B-0A78-34474C465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600" y="1557012"/>
            <a:ext cx="2540555" cy="264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A6DDA-07C6-C59A-FF44-4944EC842A14}"/>
              </a:ext>
            </a:extLst>
          </p:cNvPr>
          <p:cNvSpPr txBox="1">
            <a:spLocks/>
          </p:cNvSpPr>
          <p:nvPr/>
        </p:nvSpPr>
        <p:spPr bwMode="auto">
          <a:xfrm>
            <a:off x="383457" y="4562508"/>
            <a:ext cx="8377085" cy="1393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800" kern="120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400" kern="120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 kern="120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1800" kern="120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800" kern="120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https://components101.com/sites/default/files/component_datasheet/HC-05%20Datasheet.pdf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i="1" dirty="0"/>
              <a:t>Details will be introduced in future lectures…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14941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B434C-B6F4-A7BD-9C55-ACD7EA6E3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5BBC7-5131-DF70-1378-AC464987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Step 2.4: Read and understand the code</a:t>
            </a:r>
            <a:endParaRPr lang="en-C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D56B0F-089E-FD43-59A7-46B7FECF1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8F1A9-3CFC-043F-D6B7-DC8F700C5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50</a:t>
            </a:fld>
            <a:endParaRPr lang="en-US" altLang="zh-TW" dirty="0"/>
          </a:p>
        </p:txBody>
      </p:sp>
      <p:pic>
        <p:nvPicPr>
          <p:cNvPr id="51" name="!!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C5C605C2-F37C-A6E0-43BF-FDFE02E1A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3783096" y="1529039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!!矩形: 圆角 15">
            <a:extLst>
              <a:ext uri="{FF2B5EF4-FFF2-40B4-BE49-F238E27FC236}">
                <a16:creationId xmlns:a16="http://schemas.microsoft.com/office/drawing/2014/main" id="{536173D7-001F-EF8A-6757-E084C7D1EAFB}"/>
              </a:ext>
            </a:extLst>
          </p:cNvPr>
          <p:cNvSpPr/>
          <p:nvPr/>
        </p:nvSpPr>
        <p:spPr>
          <a:xfrm>
            <a:off x="4386029" y="2243409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4AAF21-8801-E14C-DC81-99288B3471DF}"/>
              </a:ext>
            </a:extLst>
          </p:cNvPr>
          <p:cNvSpPr txBox="1"/>
          <p:nvPr/>
        </p:nvSpPr>
        <p:spPr>
          <a:xfrm>
            <a:off x="4316621" y="2192518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!!矩形: 圆角 24">
            <a:extLst>
              <a:ext uri="{FF2B5EF4-FFF2-40B4-BE49-F238E27FC236}">
                <a16:creationId xmlns:a16="http://schemas.microsoft.com/office/drawing/2014/main" id="{222B91DE-093B-3FE5-0DF9-EC56C7D711E7}"/>
              </a:ext>
            </a:extLst>
          </p:cNvPr>
          <p:cNvSpPr/>
          <p:nvPr/>
        </p:nvSpPr>
        <p:spPr>
          <a:xfrm>
            <a:off x="4579803" y="2243409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3DBA55E-D98B-DD85-313B-07843AC623E7}"/>
              </a:ext>
            </a:extLst>
          </p:cNvPr>
          <p:cNvSpPr txBox="1"/>
          <p:nvPr/>
        </p:nvSpPr>
        <p:spPr>
          <a:xfrm>
            <a:off x="4443612" y="2192518"/>
            <a:ext cx="4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!!矩形: 圆角 15">
            <a:extLst>
              <a:ext uri="{FF2B5EF4-FFF2-40B4-BE49-F238E27FC236}">
                <a16:creationId xmlns:a16="http://schemas.microsoft.com/office/drawing/2014/main" id="{E791F758-5833-8039-DABF-4DBF0D5B918D}"/>
              </a:ext>
            </a:extLst>
          </p:cNvPr>
          <p:cNvSpPr/>
          <p:nvPr/>
        </p:nvSpPr>
        <p:spPr>
          <a:xfrm>
            <a:off x="4853269" y="2243409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97A72F-206A-D8B5-9CE0-BBA964786A25}"/>
              </a:ext>
            </a:extLst>
          </p:cNvPr>
          <p:cNvSpPr txBox="1"/>
          <p:nvPr/>
        </p:nvSpPr>
        <p:spPr>
          <a:xfrm>
            <a:off x="4783861" y="2192518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!!矩形: 圆角 15">
            <a:extLst>
              <a:ext uri="{FF2B5EF4-FFF2-40B4-BE49-F238E27FC236}">
                <a16:creationId xmlns:a16="http://schemas.microsoft.com/office/drawing/2014/main" id="{A8FB6722-1388-5058-7F34-EB4AAC158997}"/>
              </a:ext>
            </a:extLst>
          </p:cNvPr>
          <p:cNvSpPr/>
          <p:nvPr/>
        </p:nvSpPr>
        <p:spPr>
          <a:xfrm>
            <a:off x="5044669" y="2243409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9B74AFB-EF8E-6B89-3AB2-2F1F52285547}"/>
              </a:ext>
            </a:extLst>
          </p:cNvPr>
          <p:cNvSpPr txBox="1"/>
          <p:nvPr/>
        </p:nvSpPr>
        <p:spPr>
          <a:xfrm>
            <a:off x="4975261" y="2192518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E9C6A5-92F1-80F2-DB58-E9DF36DBF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9" y="3429000"/>
            <a:ext cx="2438381" cy="204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01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5E589-107A-E6F0-B32D-6618F980D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1F80-7177-E71C-BEB5-608F692D6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Step 3: Exit Bluetooth AT mode and complete the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B4B2-F9C3-A3AD-B1A0-B79DF6811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7" y="1623060"/>
            <a:ext cx="8377085" cy="394723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Disconnect Bluetooth-EN from </a:t>
            </a:r>
            <a:r>
              <a:rPr lang="en-US" b="1" dirty="0" err="1">
                <a:solidFill>
                  <a:srgbClr val="FF0000"/>
                </a:solidFill>
              </a:rPr>
              <a:t>Tiva</a:t>
            </a:r>
            <a:r>
              <a:rPr lang="en-US" b="1" dirty="0">
                <a:solidFill>
                  <a:srgbClr val="FF0000"/>
                </a:solidFill>
              </a:rPr>
              <a:t>-VCC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>
                <a:solidFill>
                  <a:srgbClr val="FF0000"/>
                </a:solidFill>
              </a:rPr>
              <a:t>Push down the button on the Bluetooth module </a:t>
            </a:r>
            <a:r>
              <a:rPr lang="en-US" altLang="zh-CN" dirty="0"/>
              <a:t>and power off the board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Hold down the button and power up the board until the LED blinks very quickly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455B8-1650-7162-8F1E-EFB4F7C0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F7E31-4BAD-73D4-ED56-F773E1FD8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51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88114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F59EB-8B82-920A-3328-B0FFAF5D9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2E8D-A41A-6701-F376-30D077F4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Step 3: Exit Bluetooth AT mode and complete the program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88A03-3B19-BC5E-3B54-5B0BEB376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7" y="1392571"/>
            <a:ext cx="8377085" cy="4949505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zh-CN" dirty="0"/>
              <a:t>Create and complete project 1 using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main_master.c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/>
              <a:t>(as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  <a:r>
              <a:rPr lang="en-US" altLang="zh-CN" dirty="0"/>
              <a:t>)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altLang="zh-CN" dirty="0"/>
              <a:t>Compile and flash project 1 onto the master board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altLang="zh-CN" dirty="0"/>
              <a:t>Create and complete project 2 using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main_slave.c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/>
              <a:t>(as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  <a:r>
              <a:rPr lang="en-US" altLang="zh-CN" dirty="0"/>
              <a:t>)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altLang="zh-CN" dirty="0"/>
              <a:t>Compile and flash project 2 onto the slave board</a:t>
            </a:r>
          </a:p>
          <a:p>
            <a:pPr marL="514350" indent="-514350">
              <a:buFont typeface="+mj-lt"/>
              <a:buAutoNum type="arabicPeriod" startAt="4"/>
            </a:pPr>
            <a:endParaRPr lang="en-US" altLang="zh-CN" dirty="0"/>
          </a:p>
          <a:p>
            <a:r>
              <a:rPr lang="en-US" altLang="zh-CN" dirty="0"/>
              <a:t>Refer to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main_at.c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/>
              <a:t>for UART implementations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BCF18-EFEC-9274-174A-B047310B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90923-0A7D-A2E7-FE6E-0F5CFBFB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52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107962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7040A-D3CE-3821-334B-9FE52C487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3A424-5A34-1829-41C8-D074CEF6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Step 3: Exit Bluetooth AT mode and complete the program</a:t>
            </a:r>
            <a:endParaRPr lang="en-C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F369D-291D-18B7-5001-D9FB54273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7F1D4-7141-7267-57D7-6976EB86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53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B67B63-8D1F-76C2-D78C-ECBB664BF6B2}"/>
              </a:ext>
            </a:extLst>
          </p:cNvPr>
          <p:cNvSpPr/>
          <p:nvPr/>
        </p:nvSpPr>
        <p:spPr>
          <a:xfrm>
            <a:off x="598937" y="2701249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34720B-3C2F-D359-E513-847042E02A6A}"/>
              </a:ext>
            </a:extLst>
          </p:cNvPr>
          <p:cNvSpPr txBox="1"/>
          <p:nvPr/>
        </p:nvSpPr>
        <p:spPr>
          <a:xfrm>
            <a:off x="614934" y="2701248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673E3E9-9582-CC53-AA69-880EA9163BE3}"/>
              </a:ext>
            </a:extLst>
          </p:cNvPr>
          <p:cNvSpPr/>
          <p:nvPr/>
        </p:nvSpPr>
        <p:spPr>
          <a:xfrm>
            <a:off x="3147445" y="4062689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DF63EF-8283-1130-45B5-AA78A17290F4}"/>
              </a:ext>
            </a:extLst>
          </p:cNvPr>
          <p:cNvSpPr txBox="1"/>
          <p:nvPr/>
        </p:nvSpPr>
        <p:spPr>
          <a:xfrm>
            <a:off x="2785704" y="3656229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2E048D1-8E8F-1F53-C100-A344C732D6C1}"/>
              </a:ext>
            </a:extLst>
          </p:cNvPr>
          <p:cNvCxnSpPr>
            <a:cxnSpLocks/>
          </p:cNvCxnSpPr>
          <p:nvPr/>
        </p:nvCxnSpPr>
        <p:spPr>
          <a:xfrm>
            <a:off x="2389637" y="4215089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ED910BE-4F6D-BBCE-303B-039FBF678526}"/>
              </a:ext>
            </a:extLst>
          </p:cNvPr>
          <p:cNvCxnSpPr>
            <a:cxnSpLocks/>
          </p:cNvCxnSpPr>
          <p:nvPr/>
        </p:nvCxnSpPr>
        <p:spPr>
          <a:xfrm>
            <a:off x="2389637" y="4430354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17A8D66-AB6F-6A5C-C679-387069A48B8F}"/>
              </a:ext>
            </a:extLst>
          </p:cNvPr>
          <p:cNvCxnSpPr>
            <a:cxnSpLocks/>
          </p:cNvCxnSpPr>
          <p:nvPr/>
        </p:nvCxnSpPr>
        <p:spPr>
          <a:xfrm>
            <a:off x="2389637" y="4321769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02BE8DFC-240F-EFC6-00DE-4FB6DCED59A9}"/>
              </a:ext>
            </a:extLst>
          </p:cNvPr>
          <p:cNvSpPr/>
          <p:nvPr/>
        </p:nvSpPr>
        <p:spPr>
          <a:xfrm>
            <a:off x="952885" y="5168223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F369858-A7AE-6AB8-9B8F-3C1C88972F2D}"/>
              </a:ext>
            </a:extLst>
          </p:cNvPr>
          <p:cNvSpPr txBox="1"/>
          <p:nvPr/>
        </p:nvSpPr>
        <p:spPr>
          <a:xfrm>
            <a:off x="732403" y="479889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SW1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8967D88-DA70-676F-2CBB-943224FE0D7B}"/>
              </a:ext>
            </a:extLst>
          </p:cNvPr>
          <p:cNvSpPr/>
          <p:nvPr/>
        </p:nvSpPr>
        <p:spPr>
          <a:xfrm>
            <a:off x="5453703" y="4062689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D336E8E-0AA9-E0DE-1643-CB2E67EA5B77}"/>
              </a:ext>
            </a:extLst>
          </p:cNvPr>
          <p:cNvSpPr txBox="1"/>
          <p:nvPr/>
        </p:nvSpPr>
        <p:spPr>
          <a:xfrm>
            <a:off x="5073410" y="3656229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E222D6E-D69E-6995-321E-6AE15129EA85}"/>
              </a:ext>
            </a:extLst>
          </p:cNvPr>
          <p:cNvSpPr/>
          <p:nvPr/>
        </p:nvSpPr>
        <p:spPr>
          <a:xfrm>
            <a:off x="6594343" y="2701249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9A9D294-5C8E-75BE-5DB2-0649A3AC55F6}"/>
              </a:ext>
            </a:extLst>
          </p:cNvPr>
          <p:cNvSpPr txBox="1"/>
          <p:nvPr/>
        </p:nvSpPr>
        <p:spPr>
          <a:xfrm>
            <a:off x="7773924" y="2701248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060CD1A-914D-DBC3-2117-7D57F54520EB}"/>
              </a:ext>
            </a:extLst>
          </p:cNvPr>
          <p:cNvCxnSpPr>
            <a:cxnSpLocks/>
          </p:cNvCxnSpPr>
          <p:nvPr/>
        </p:nvCxnSpPr>
        <p:spPr>
          <a:xfrm>
            <a:off x="5813242" y="4215089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64C275C-9600-38A6-0EA0-06AAABA16278}"/>
              </a:ext>
            </a:extLst>
          </p:cNvPr>
          <p:cNvCxnSpPr>
            <a:cxnSpLocks/>
          </p:cNvCxnSpPr>
          <p:nvPr/>
        </p:nvCxnSpPr>
        <p:spPr>
          <a:xfrm>
            <a:off x="5813242" y="4430354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134B0DA-5412-9E1B-9498-705E7379F062}"/>
              </a:ext>
            </a:extLst>
          </p:cNvPr>
          <p:cNvCxnSpPr>
            <a:cxnSpLocks/>
          </p:cNvCxnSpPr>
          <p:nvPr/>
        </p:nvCxnSpPr>
        <p:spPr>
          <a:xfrm>
            <a:off x="5813242" y="4321769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1FE06B1A-4985-9840-22E3-25BB814C94B0}"/>
              </a:ext>
            </a:extLst>
          </p:cNvPr>
          <p:cNvSpPr/>
          <p:nvPr/>
        </p:nvSpPr>
        <p:spPr>
          <a:xfrm>
            <a:off x="8195189" y="3477669"/>
            <a:ext cx="216310" cy="255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DFA1780-A7D9-E329-D3AB-4C1B80B1D602}"/>
              </a:ext>
            </a:extLst>
          </p:cNvPr>
          <p:cNvSpPr txBox="1"/>
          <p:nvPr/>
        </p:nvSpPr>
        <p:spPr>
          <a:xfrm>
            <a:off x="7556874" y="341461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箭头: 左右 28">
            <a:extLst>
              <a:ext uri="{FF2B5EF4-FFF2-40B4-BE49-F238E27FC236}">
                <a16:creationId xmlns:a16="http://schemas.microsoft.com/office/drawing/2014/main" id="{4F147187-C271-909B-0719-D21018061AD0}"/>
              </a:ext>
            </a:extLst>
          </p:cNvPr>
          <p:cNvSpPr/>
          <p:nvPr/>
        </p:nvSpPr>
        <p:spPr>
          <a:xfrm>
            <a:off x="3806403" y="4568058"/>
            <a:ext cx="1512655" cy="46166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34E05CA-02EE-1FD6-5A3E-24213C279564}"/>
              </a:ext>
            </a:extLst>
          </p:cNvPr>
          <p:cNvSpPr txBox="1"/>
          <p:nvPr/>
        </p:nvSpPr>
        <p:spPr>
          <a:xfrm>
            <a:off x="4255749" y="4937390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SPP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2E1D4646-9902-580B-2885-EB877B3168E3}"/>
              </a:ext>
            </a:extLst>
          </p:cNvPr>
          <p:cNvCxnSpPr>
            <a:cxnSpLocks/>
          </p:cNvCxnSpPr>
          <p:nvPr/>
        </p:nvCxnSpPr>
        <p:spPr>
          <a:xfrm>
            <a:off x="1080172" y="5491388"/>
            <a:ext cx="0" cy="7520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89AB3E8-CA09-98AA-EDBC-C93EDBA7DEC8}"/>
              </a:ext>
            </a:extLst>
          </p:cNvPr>
          <p:cNvCxnSpPr>
            <a:cxnSpLocks/>
          </p:cNvCxnSpPr>
          <p:nvPr/>
        </p:nvCxnSpPr>
        <p:spPr>
          <a:xfrm flipH="1">
            <a:off x="1080172" y="6243483"/>
            <a:ext cx="722376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99887894-24F4-69BB-2F14-A99904E41B41}"/>
              </a:ext>
            </a:extLst>
          </p:cNvPr>
          <p:cNvCxnSpPr>
            <a:cxnSpLocks/>
          </p:cNvCxnSpPr>
          <p:nvPr/>
        </p:nvCxnSpPr>
        <p:spPr>
          <a:xfrm>
            <a:off x="8303932" y="3783944"/>
            <a:ext cx="0" cy="2459539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1C626253-E2E4-663B-41A0-91A525E8F9B4}"/>
              </a:ext>
            </a:extLst>
          </p:cNvPr>
          <p:cNvSpPr txBox="1"/>
          <p:nvPr/>
        </p:nvSpPr>
        <p:spPr>
          <a:xfrm>
            <a:off x="3567557" y="5837217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Wireless control</a:t>
            </a:r>
            <a:endParaRPr lang="zh-CN" altLang="en-US" sz="2000" dirty="0"/>
          </a:p>
        </p:txBody>
      </p:sp>
      <p:pic>
        <p:nvPicPr>
          <p:cNvPr id="50" name="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9C36D256-D416-E032-5A42-A7E597F41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5453703" y="1051010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台式电脑图标-快图网-免费PNG图片免抠PNG高清背景素材库kuaipng.com">
            <a:extLst>
              <a:ext uri="{FF2B5EF4-FFF2-40B4-BE49-F238E27FC236}">
                <a16:creationId xmlns:a16="http://schemas.microsoft.com/office/drawing/2014/main" id="{8384497D-B53F-90F5-3592-2C899E112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8" t="32110" r="21290" b="32788"/>
          <a:stretch/>
        </p:blipFill>
        <p:spPr bwMode="auto">
          <a:xfrm>
            <a:off x="2089449" y="1051010"/>
            <a:ext cx="1577808" cy="94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箭头: 左右 52">
            <a:extLst>
              <a:ext uri="{FF2B5EF4-FFF2-40B4-BE49-F238E27FC236}">
                <a16:creationId xmlns:a16="http://schemas.microsoft.com/office/drawing/2014/main" id="{6CCFFEDE-58D2-0469-572B-4857555F85C0}"/>
              </a:ext>
            </a:extLst>
          </p:cNvPr>
          <p:cNvSpPr/>
          <p:nvPr/>
        </p:nvSpPr>
        <p:spPr>
          <a:xfrm rot="6802726">
            <a:off x="1940719" y="2345910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箭头: 左右 53">
            <a:extLst>
              <a:ext uri="{FF2B5EF4-FFF2-40B4-BE49-F238E27FC236}">
                <a16:creationId xmlns:a16="http://schemas.microsoft.com/office/drawing/2014/main" id="{330262C6-77A0-970B-D295-0CC91D648B21}"/>
              </a:ext>
            </a:extLst>
          </p:cNvPr>
          <p:cNvSpPr/>
          <p:nvPr/>
        </p:nvSpPr>
        <p:spPr>
          <a:xfrm rot="14797274" flipH="1">
            <a:off x="6221838" y="2338916"/>
            <a:ext cx="981444" cy="3394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C40A757-8794-9ED2-9564-FC6E58D9A1E7}"/>
              </a:ext>
            </a:extLst>
          </p:cNvPr>
          <p:cNvSpPr txBox="1"/>
          <p:nvPr/>
        </p:nvSpPr>
        <p:spPr>
          <a:xfrm>
            <a:off x="2564486" y="2315558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D81B913-79D7-5755-A079-4C639BE707EE}"/>
              </a:ext>
            </a:extLst>
          </p:cNvPr>
          <p:cNvSpPr txBox="1"/>
          <p:nvPr/>
        </p:nvSpPr>
        <p:spPr>
          <a:xfrm>
            <a:off x="5882324" y="2315558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UART0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115200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A3506-BBB8-96E8-8CF6-457778EE598F}"/>
              </a:ext>
            </a:extLst>
          </p:cNvPr>
          <p:cNvSpPr txBox="1"/>
          <p:nvPr/>
        </p:nvSpPr>
        <p:spPr>
          <a:xfrm>
            <a:off x="2494861" y="4434496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773A7C-885F-8B77-5921-863161C3D99F}"/>
              </a:ext>
            </a:extLst>
          </p:cNvPr>
          <p:cNvSpPr txBox="1"/>
          <p:nvPr/>
        </p:nvSpPr>
        <p:spPr>
          <a:xfrm>
            <a:off x="5924055" y="4440699"/>
            <a:ext cx="69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447104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C598C-AFCA-9526-5BD3-F6F4C81DB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50D46-56DB-75FF-8DF4-9A6778FE2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Step 3: Exit Bluetooth AT mode and complete the program</a:t>
            </a:r>
            <a:endParaRPr lang="en-C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F40D81-5B8A-91CE-090C-1128B34FD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76273-46DB-DC2F-D966-D8A2C8B3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54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0A698A-01A6-1B98-60AC-A0A507E97F68}"/>
              </a:ext>
            </a:extLst>
          </p:cNvPr>
          <p:cNvSpPr/>
          <p:nvPr/>
        </p:nvSpPr>
        <p:spPr>
          <a:xfrm>
            <a:off x="598937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B44840-BC99-C824-ADC1-C81C32B29E1A}"/>
              </a:ext>
            </a:extLst>
          </p:cNvPr>
          <p:cNvSpPr txBox="1"/>
          <p:nvPr/>
        </p:nvSpPr>
        <p:spPr>
          <a:xfrm>
            <a:off x="61493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0BB9DD-FFE1-0F34-9A47-5CA72B652CD6}"/>
              </a:ext>
            </a:extLst>
          </p:cNvPr>
          <p:cNvSpPr/>
          <p:nvPr/>
        </p:nvSpPr>
        <p:spPr>
          <a:xfrm>
            <a:off x="3147445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E1F2A7-9391-2164-0FD1-6E888DB8FE47}"/>
              </a:ext>
            </a:extLst>
          </p:cNvPr>
          <p:cNvSpPr txBox="1"/>
          <p:nvPr/>
        </p:nvSpPr>
        <p:spPr>
          <a:xfrm>
            <a:off x="2785704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D7BB430-2BEA-9EEB-9768-BFDCA1C399EA}"/>
              </a:ext>
            </a:extLst>
          </p:cNvPr>
          <p:cNvCxnSpPr>
            <a:cxnSpLocks/>
          </p:cNvCxnSpPr>
          <p:nvPr/>
        </p:nvCxnSpPr>
        <p:spPr>
          <a:xfrm>
            <a:off x="2389637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2214516-B720-F6EB-7A13-9F7871ED6EE1}"/>
              </a:ext>
            </a:extLst>
          </p:cNvPr>
          <p:cNvCxnSpPr>
            <a:cxnSpLocks/>
          </p:cNvCxnSpPr>
          <p:nvPr/>
        </p:nvCxnSpPr>
        <p:spPr>
          <a:xfrm>
            <a:off x="2389637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F2AC993-9F36-BFC4-E9AE-9525A91095B1}"/>
              </a:ext>
            </a:extLst>
          </p:cNvPr>
          <p:cNvCxnSpPr>
            <a:cxnSpLocks/>
          </p:cNvCxnSpPr>
          <p:nvPr/>
        </p:nvCxnSpPr>
        <p:spPr>
          <a:xfrm>
            <a:off x="2389637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441B84C4-90EB-6465-18CE-3F47E2FCB6E4}"/>
              </a:ext>
            </a:extLst>
          </p:cNvPr>
          <p:cNvSpPr/>
          <p:nvPr/>
        </p:nvSpPr>
        <p:spPr>
          <a:xfrm>
            <a:off x="952885" y="4468494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70896D-0B29-12A4-EFE2-5808892A8A41}"/>
              </a:ext>
            </a:extLst>
          </p:cNvPr>
          <p:cNvSpPr txBox="1"/>
          <p:nvPr/>
        </p:nvSpPr>
        <p:spPr>
          <a:xfrm>
            <a:off x="732403" y="409916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SW1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0313C3C-9A07-C5D2-A4B1-8D5C7255BA35}"/>
              </a:ext>
            </a:extLst>
          </p:cNvPr>
          <p:cNvSpPr/>
          <p:nvPr/>
        </p:nvSpPr>
        <p:spPr>
          <a:xfrm>
            <a:off x="5453703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BA90BE-1B91-0EF6-9F98-0FFA80802247}"/>
              </a:ext>
            </a:extLst>
          </p:cNvPr>
          <p:cNvSpPr txBox="1"/>
          <p:nvPr/>
        </p:nvSpPr>
        <p:spPr>
          <a:xfrm>
            <a:off x="5073410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7CD290B-063E-91C4-92D4-43AF382B8B83}"/>
              </a:ext>
            </a:extLst>
          </p:cNvPr>
          <p:cNvSpPr/>
          <p:nvPr/>
        </p:nvSpPr>
        <p:spPr>
          <a:xfrm>
            <a:off x="6594343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56A5D58-7B7A-6EE8-9A0A-0FA87BE6CB68}"/>
              </a:ext>
            </a:extLst>
          </p:cNvPr>
          <p:cNvSpPr txBox="1"/>
          <p:nvPr/>
        </p:nvSpPr>
        <p:spPr>
          <a:xfrm>
            <a:off x="777392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6F9147C-6FBE-4CA2-33CC-AD12CB2D5307}"/>
              </a:ext>
            </a:extLst>
          </p:cNvPr>
          <p:cNvCxnSpPr>
            <a:cxnSpLocks/>
          </p:cNvCxnSpPr>
          <p:nvPr/>
        </p:nvCxnSpPr>
        <p:spPr>
          <a:xfrm>
            <a:off x="5813242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E0C7A91-0BC9-2DC0-274F-793F9509F349}"/>
              </a:ext>
            </a:extLst>
          </p:cNvPr>
          <p:cNvCxnSpPr>
            <a:cxnSpLocks/>
          </p:cNvCxnSpPr>
          <p:nvPr/>
        </p:nvCxnSpPr>
        <p:spPr>
          <a:xfrm>
            <a:off x="5813242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AEB8528-61DD-E9C9-0CA3-23052A1A6729}"/>
              </a:ext>
            </a:extLst>
          </p:cNvPr>
          <p:cNvCxnSpPr>
            <a:cxnSpLocks/>
          </p:cNvCxnSpPr>
          <p:nvPr/>
        </p:nvCxnSpPr>
        <p:spPr>
          <a:xfrm>
            <a:off x="5813242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E25213C9-9EF0-ED53-6FB5-A51B082E67EA}"/>
              </a:ext>
            </a:extLst>
          </p:cNvPr>
          <p:cNvSpPr/>
          <p:nvPr/>
        </p:nvSpPr>
        <p:spPr>
          <a:xfrm>
            <a:off x="8195189" y="2777940"/>
            <a:ext cx="216310" cy="255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F31DC4D-C901-7F11-79F1-3AF283FD7D24}"/>
              </a:ext>
            </a:extLst>
          </p:cNvPr>
          <p:cNvSpPr txBox="1"/>
          <p:nvPr/>
        </p:nvSpPr>
        <p:spPr>
          <a:xfrm>
            <a:off x="7556874" y="271488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箭头: 左右 28">
            <a:extLst>
              <a:ext uri="{FF2B5EF4-FFF2-40B4-BE49-F238E27FC236}">
                <a16:creationId xmlns:a16="http://schemas.microsoft.com/office/drawing/2014/main" id="{5AF41D5F-9798-10B8-9300-C2D069D58ABB}"/>
              </a:ext>
            </a:extLst>
          </p:cNvPr>
          <p:cNvSpPr/>
          <p:nvPr/>
        </p:nvSpPr>
        <p:spPr>
          <a:xfrm>
            <a:off x="3806403" y="3868329"/>
            <a:ext cx="1512655" cy="46166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9AC6F92-4F50-FF61-0648-D57A9D096ACD}"/>
              </a:ext>
            </a:extLst>
          </p:cNvPr>
          <p:cNvSpPr txBox="1"/>
          <p:nvPr/>
        </p:nvSpPr>
        <p:spPr>
          <a:xfrm>
            <a:off x="4255749" y="4237661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SPP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F45FB4-AA6E-741B-08DD-5BCCDDCD7A5D}"/>
              </a:ext>
            </a:extLst>
          </p:cNvPr>
          <p:cNvSpPr txBox="1"/>
          <p:nvPr/>
        </p:nvSpPr>
        <p:spPr>
          <a:xfrm>
            <a:off x="2494861" y="3734767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5E24F0-9271-5FA6-B870-BBE97574639F}"/>
              </a:ext>
            </a:extLst>
          </p:cNvPr>
          <p:cNvSpPr txBox="1"/>
          <p:nvPr/>
        </p:nvSpPr>
        <p:spPr>
          <a:xfrm>
            <a:off x="5924055" y="3740970"/>
            <a:ext cx="69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76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3EC48-993F-1941-3085-2CE86ABF1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B5E48-5E8F-285C-A3B0-8FFF1714E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Step 3: Exit Bluetooth AT mode and complete the program</a:t>
            </a:r>
            <a:endParaRPr lang="en-C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B1ADF8-3EF4-41E1-357D-85A0FC87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7D281-E13B-298E-3C2B-71E3EC0B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55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85464FF-9C4F-76FF-5596-5D564BB8ED3A}"/>
              </a:ext>
            </a:extLst>
          </p:cNvPr>
          <p:cNvSpPr/>
          <p:nvPr/>
        </p:nvSpPr>
        <p:spPr>
          <a:xfrm>
            <a:off x="598937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9CC8F9-04D0-0587-BA9B-47341B7C2B2F}"/>
              </a:ext>
            </a:extLst>
          </p:cNvPr>
          <p:cNvSpPr txBox="1"/>
          <p:nvPr/>
        </p:nvSpPr>
        <p:spPr>
          <a:xfrm>
            <a:off x="61493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A54211A-AA4E-015B-CE56-ED95DC968B3F}"/>
              </a:ext>
            </a:extLst>
          </p:cNvPr>
          <p:cNvSpPr/>
          <p:nvPr/>
        </p:nvSpPr>
        <p:spPr>
          <a:xfrm>
            <a:off x="3147445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7DBF4F-A777-27C1-5D5B-E50683E82E82}"/>
              </a:ext>
            </a:extLst>
          </p:cNvPr>
          <p:cNvSpPr txBox="1"/>
          <p:nvPr/>
        </p:nvSpPr>
        <p:spPr>
          <a:xfrm>
            <a:off x="2785704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CA83CE4-60C4-2AC8-C888-8C692E3739A6}"/>
              </a:ext>
            </a:extLst>
          </p:cNvPr>
          <p:cNvCxnSpPr>
            <a:cxnSpLocks/>
          </p:cNvCxnSpPr>
          <p:nvPr/>
        </p:nvCxnSpPr>
        <p:spPr>
          <a:xfrm>
            <a:off x="2389637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61DC1AB-89F5-89E5-4DA5-FD6172EC11AB}"/>
              </a:ext>
            </a:extLst>
          </p:cNvPr>
          <p:cNvCxnSpPr>
            <a:cxnSpLocks/>
          </p:cNvCxnSpPr>
          <p:nvPr/>
        </p:nvCxnSpPr>
        <p:spPr>
          <a:xfrm>
            <a:off x="2389637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29DF095-69F0-065D-DFF3-82F8B333449C}"/>
              </a:ext>
            </a:extLst>
          </p:cNvPr>
          <p:cNvCxnSpPr>
            <a:cxnSpLocks/>
          </p:cNvCxnSpPr>
          <p:nvPr/>
        </p:nvCxnSpPr>
        <p:spPr>
          <a:xfrm>
            <a:off x="2389637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CD883B3D-266D-F572-FA17-B540E0620F50}"/>
              </a:ext>
            </a:extLst>
          </p:cNvPr>
          <p:cNvSpPr/>
          <p:nvPr/>
        </p:nvSpPr>
        <p:spPr>
          <a:xfrm>
            <a:off x="952885" y="4468494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890FA13-62EE-7B66-4400-A7DD3CB123D6}"/>
              </a:ext>
            </a:extLst>
          </p:cNvPr>
          <p:cNvSpPr txBox="1"/>
          <p:nvPr/>
        </p:nvSpPr>
        <p:spPr>
          <a:xfrm>
            <a:off x="732403" y="409916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SW1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E2C05B3-CBF2-1A58-0C16-F118EE6B3254}"/>
              </a:ext>
            </a:extLst>
          </p:cNvPr>
          <p:cNvSpPr/>
          <p:nvPr/>
        </p:nvSpPr>
        <p:spPr>
          <a:xfrm>
            <a:off x="5453703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1583846-0308-94C7-4AEB-91380B3569C2}"/>
              </a:ext>
            </a:extLst>
          </p:cNvPr>
          <p:cNvSpPr txBox="1"/>
          <p:nvPr/>
        </p:nvSpPr>
        <p:spPr>
          <a:xfrm>
            <a:off x="5073410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B10136B-22DA-ADD0-F18E-157B315EF4D6}"/>
              </a:ext>
            </a:extLst>
          </p:cNvPr>
          <p:cNvSpPr/>
          <p:nvPr/>
        </p:nvSpPr>
        <p:spPr>
          <a:xfrm>
            <a:off x="6594343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B66F58-624B-A4DD-E60E-EFACD5226705}"/>
              </a:ext>
            </a:extLst>
          </p:cNvPr>
          <p:cNvSpPr txBox="1"/>
          <p:nvPr/>
        </p:nvSpPr>
        <p:spPr>
          <a:xfrm>
            <a:off x="777392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737401C-61D4-5959-BCB6-C56BAA81EF14}"/>
              </a:ext>
            </a:extLst>
          </p:cNvPr>
          <p:cNvCxnSpPr>
            <a:cxnSpLocks/>
          </p:cNvCxnSpPr>
          <p:nvPr/>
        </p:nvCxnSpPr>
        <p:spPr>
          <a:xfrm>
            <a:off x="5813242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9C42BB7-0491-4ABC-251C-AFA684FA2BFE}"/>
              </a:ext>
            </a:extLst>
          </p:cNvPr>
          <p:cNvCxnSpPr>
            <a:cxnSpLocks/>
          </p:cNvCxnSpPr>
          <p:nvPr/>
        </p:nvCxnSpPr>
        <p:spPr>
          <a:xfrm>
            <a:off x="5813242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19B6C3D-E1FA-31FC-CA83-E188D01AC04D}"/>
              </a:ext>
            </a:extLst>
          </p:cNvPr>
          <p:cNvCxnSpPr>
            <a:cxnSpLocks/>
          </p:cNvCxnSpPr>
          <p:nvPr/>
        </p:nvCxnSpPr>
        <p:spPr>
          <a:xfrm>
            <a:off x="5813242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0E7ED20-68F0-0969-8605-E122B548A144}"/>
              </a:ext>
            </a:extLst>
          </p:cNvPr>
          <p:cNvSpPr/>
          <p:nvPr/>
        </p:nvSpPr>
        <p:spPr>
          <a:xfrm>
            <a:off x="8195189" y="2777940"/>
            <a:ext cx="216310" cy="255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AE793C-C0A3-8D2D-A53F-65EC35F7D2CF}"/>
              </a:ext>
            </a:extLst>
          </p:cNvPr>
          <p:cNvSpPr txBox="1"/>
          <p:nvPr/>
        </p:nvSpPr>
        <p:spPr>
          <a:xfrm>
            <a:off x="7556874" y="271488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箭头: 左右 28">
            <a:extLst>
              <a:ext uri="{FF2B5EF4-FFF2-40B4-BE49-F238E27FC236}">
                <a16:creationId xmlns:a16="http://schemas.microsoft.com/office/drawing/2014/main" id="{8001B3DA-6C5D-85AB-6AD7-AD2CEFBA353A}"/>
              </a:ext>
            </a:extLst>
          </p:cNvPr>
          <p:cNvSpPr/>
          <p:nvPr/>
        </p:nvSpPr>
        <p:spPr>
          <a:xfrm>
            <a:off x="3806403" y="3868329"/>
            <a:ext cx="1512655" cy="46166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5F5A67F-7AF2-6138-F388-75402A435BA8}"/>
              </a:ext>
            </a:extLst>
          </p:cNvPr>
          <p:cNvSpPr txBox="1"/>
          <p:nvPr/>
        </p:nvSpPr>
        <p:spPr>
          <a:xfrm>
            <a:off x="4255749" y="4237661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SPP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0FA6FA-FE91-F0EF-B53C-F8DC843B880F}"/>
              </a:ext>
            </a:extLst>
          </p:cNvPr>
          <p:cNvSpPr txBox="1"/>
          <p:nvPr/>
        </p:nvSpPr>
        <p:spPr>
          <a:xfrm>
            <a:off x="2494861" y="3734767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DD191B-74E7-BC02-0434-0497580EC040}"/>
              </a:ext>
            </a:extLst>
          </p:cNvPr>
          <p:cNvSpPr txBox="1"/>
          <p:nvPr/>
        </p:nvSpPr>
        <p:spPr>
          <a:xfrm>
            <a:off x="5924055" y="3740970"/>
            <a:ext cx="69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317B14-E171-198B-DA65-24D2AFD6FB59}"/>
              </a:ext>
            </a:extLst>
          </p:cNvPr>
          <p:cNvSpPr txBox="1"/>
          <p:nvPr/>
        </p:nvSpPr>
        <p:spPr>
          <a:xfrm>
            <a:off x="732403" y="372675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PRESSED!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02792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9BE95-D4EE-487D-3954-EC915249E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DD68-B0A4-6690-B59D-A7632E4A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Step 3: Exit Bluetooth AT mode and complete the program</a:t>
            </a:r>
            <a:endParaRPr lang="en-C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08C24-3D71-3118-2D66-2800D1814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C0587-B94A-49DA-15F2-0CCB02456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56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C052E7-71CF-7F82-BF26-F9B7EC7ADF5E}"/>
              </a:ext>
            </a:extLst>
          </p:cNvPr>
          <p:cNvSpPr/>
          <p:nvPr/>
        </p:nvSpPr>
        <p:spPr>
          <a:xfrm>
            <a:off x="598937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91608F-2496-697A-73F9-FFF5F5AAFD65}"/>
              </a:ext>
            </a:extLst>
          </p:cNvPr>
          <p:cNvSpPr txBox="1"/>
          <p:nvPr/>
        </p:nvSpPr>
        <p:spPr>
          <a:xfrm>
            <a:off x="61493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E68FDE-A2B4-3801-D585-AA98D39130A1}"/>
              </a:ext>
            </a:extLst>
          </p:cNvPr>
          <p:cNvSpPr/>
          <p:nvPr/>
        </p:nvSpPr>
        <p:spPr>
          <a:xfrm>
            <a:off x="3147445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9ED116-F6F1-3C14-7532-09A71FC9B4B2}"/>
              </a:ext>
            </a:extLst>
          </p:cNvPr>
          <p:cNvSpPr txBox="1"/>
          <p:nvPr/>
        </p:nvSpPr>
        <p:spPr>
          <a:xfrm>
            <a:off x="2785704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6F64DEA-1C2F-AE47-D8C7-09B311700B25}"/>
              </a:ext>
            </a:extLst>
          </p:cNvPr>
          <p:cNvCxnSpPr>
            <a:cxnSpLocks/>
          </p:cNvCxnSpPr>
          <p:nvPr/>
        </p:nvCxnSpPr>
        <p:spPr>
          <a:xfrm>
            <a:off x="2389637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7948B52-DDF0-F2C6-E457-4C75B5E9767D}"/>
              </a:ext>
            </a:extLst>
          </p:cNvPr>
          <p:cNvCxnSpPr>
            <a:cxnSpLocks/>
          </p:cNvCxnSpPr>
          <p:nvPr/>
        </p:nvCxnSpPr>
        <p:spPr>
          <a:xfrm>
            <a:off x="2389637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86067B4-4400-C7FC-D459-E2D85479F5B6}"/>
              </a:ext>
            </a:extLst>
          </p:cNvPr>
          <p:cNvCxnSpPr>
            <a:cxnSpLocks/>
          </p:cNvCxnSpPr>
          <p:nvPr/>
        </p:nvCxnSpPr>
        <p:spPr>
          <a:xfrm>
            <a:off x="2389637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88834D19-BB03-EC98-F3D3-0A9C1B7EB077}"/>
              </a:ext>
            </a:extLst>
          </p:cNvPr>
          <p:cNvSpPr/>
          <p:nvPr/>
        </p:nvSpPr>
        <p:spPr>
          <a:xfrm>
            <a:off x="952885" y="4468494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91565E-37FB-3C80-0DFA-C1FC57C53401}"/>
              </a:ext>
            </a:extLst>
          </p:cNvPr>
          <p:cNvSpPr txBox="1"/>
          <p:nvPr/>
        </p:nvSpPr>
        <p:spPr>
          <a:xfrm>
            <a:off x="732403" y="409916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SW1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2910D75-7A4B-0914-9EDE-C562C62D8F47}"/>
              </a:ext>
            </a:extLst>
          </p:cNvPr>
          <p:cNvSpPr/>
          <p:nvPr/>
        </p:nvSpPr>
        <p:spPr>
          <a:xfrm>
            <a:off x="5453703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F9AE9A-E630-CA73-B2F7-3B54ADA3BD0C}"/>
              </a:ext>
            </a:extLst>
          </p:cNvPr>
          <p:cNvSpPr txBox="1"/>
          <p:nvPr/>
        </p:nvSpPr>
        <p:spPr>
          <a:xfrm>
            <a:off x="5073410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2622074-2257-0220-1330-8E815FC7E9FB}"/>
              </a:ext>
            </a:extLst>
          </p:cNvPr>
          <p:cNvSpPr/>
          <p:nvPr/>
        </p:nvSpPr>
        <p:spPr>
          <a:xfrm>
            <a:off x="6594343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A174E9B-BACB-4C2B-5D40-C7A0672FC1F4}"/>
              </a:ext>
            </a:extLst>
          </p:cNvPr>
          <p:cNvSpPr txBox="1"/>
          <p:nvPr/>
        </p:nvSpPr>
        <p:spPr>
          <a:xfrm>
            <a:off x="777392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53A5D6-E727-FE94-C5CC-55DF92D253D9}"/>
              </a:ext>
            </a:extLst>
          </p:cNvPr>
          <p:cNvCxnSpPr>
            <a:cxnSpLocks/>
          </p:cNvCxnSpPr>
          <p:nvPr/>
        </p:nvCxnSpPr>
        <p:spPr>
          <a:xfrm>
            <a:off x="5813242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5318B8C-11DE-62FE-A6A9-C86DEB4430BD}"/>
              </a:ext>
            </a:extLst>
          </p:cNvPr>
          <p:cNvCxnSpPr>
            <a:cxnSpLocks/>
          </p:cNvCxnSpPr>
          <p:nvPr/>
        </p:nvCxnSpPr>
        <p:spPr>
          <a:xfrm>
            <a:off x="5813242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AD74E49-4ABB-8A89-10BF-933B1D2985ED}"/>
              </a:ext>
            </a:extLst>
          </p:cNvPr>
          <p:cNvCxnSpPr>
            <a:cxnSpLocks/>
          </p:cNvCxnSpPr>
          <p:nvPr/>
        </p:nvCxnSpPr>
        <p:spPr>
          <a:xfrm>
            <a:off x="5813242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DB2E8B6-748E-267E-6E6C-9526D8E2F98E}"/>
              </a:ext>
            </a:extLst>
          </p:cNvPr>
          <p:cNvSpPr/>
          <p:nvPr/>
        </p:nvSpPr>
        <p:spPr>
          <a:xfrm>
            <a:off x="8195189" y="2777940"/>
            <a:ext cx="216310" cy="255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8F999EC-3F77-4B7B-B99C-E271D58406E6}"/>
              </a:ext>
            </a:extLst>
          </p:cNvPr>
          <p:cNvSpPr txBox="1"/>
          <p:nvPr/>
        </p:nvSpPr>
        <p:spPr>
          <a:xfrm>
            <a:off x="7556874" y="271488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箭头: 左右 28">
            <a:extLst>
              <a:ext uri="{FF2B5EF4-FFF2-40B4-BE49-F238E27FC236}">
                <a16:creationId xmlns:a16="http://schemas.microsoft.com/office/drawing/2014/main" id="{30096416-E917-6A9F-17E5-1CBAF3114576}"/>
              </a:ext>
            </a:extLst>
          </p:cNvPr>
          <p:cNvSpPr/>
          <p:nvPr/>
        </p:nvSpPr>
        <p:spPr>
          <a:xfrm>
            <a:off x="3806403" y="3868329"/>
            <a:ext cx="1512655" cy="46166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626CDB5-728A-EACE-FFB1-DF743B35D70D}"/>
              </a:ext>
            </a:extLst>
          </p:cNvPr>
          <p:cNvSpPr txBox="1"/>
          <p:nvPr/>
        </p:nvSpPr>
        <p:spPr>
          <a:xfrm>
            <a:off x="4255749" y="4237661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SPP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4566AE-D8C6-EDEC-7B1F-DECF8D9C3D5B}"/>
              </a:ext>
            </a:extLst>
          </p:cNvPr>
          <p:cNvSpPr txBox="1"/>
          <p:nvPr/>
        </p:nvSpPr>
        <p:spPr>
          <a:xfrm>
            <a:off x="2494861" y="3734767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0982A6-4DC9-6EDC-A690-53A952249012}"/>
              </a:ext>
            </a:extLst>
          </p:cNvPr>
          <p:cNvSpPr txBox="1"/>
          <p:nvPr/>
        </p:nvSpPr>
        <p:spPr>
          <a:xfrm>
            <a:off x="5924055" y="3740970"/>
            <a:ext cx="69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ACA71A5-CDC3-428E-3BC4-6C1E8FE6C8E0}"/>
              </a:ext>
            </a:extLst>
          </p:cNvPr>
          <p:cNvSpPr txBox="1"/>
          <p:nvPr/>
        </p:nvSpPr>
        <p:spPr>
          <a:xfrm>
            <a:off x="732403" y="372675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PRESSED!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C66BEF-5498-E53C-4CC7-88B684F61028}"/>
              </a:ext>
            </a:extLst>
          </p:cNvPr>
          <p:cNvSpPr txBox="1"/>
          <p:nvPr/>
        </p:nvSpPr>
        <p:spPr>
          <a:xfrm>
            <a:off x="281765" y="4938703"/>
            <a:ext cx="528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Send a character to the Bluetooth through UART5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834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EC44F-37AC-BBC6-2E5F-76504F3BA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E0C0C-4E38-9201-82A1-F72F8BAFB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Step 3: Exit Bluetooth AT mode and complete the program</a:t>
            </a:r>
            <a:endParaRPr lang="en-C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8BBF9-72BC-57BC-D1A1-F45299DE1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4D3806-FECC-A453-9C21-C6D951FD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57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19E2F0-CBDF-BFB9-2B10-211761A73758}"/>
              </a:ext>
            </a:extLst>
          </p:cNvPr>
          <p:cNvSpPr/>
          <p:nvPr/>
        </p:nvSpPr>
        <p:spPr>
          <a:xfrm>
            <a:off x="598937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88D231-38AC-2FC5-1D7C-DD9285D1925D}"/>
              </a:ext>
            </a:extLst>
          </p:cNvPr>
          <p:cNvSpPr txBox="1"/>
          <p:nvPr/>
        </p:nvSpPr>
        <p:spPr>
          <a:xfrm>
            <a:off x="61493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B686F7-97E1-0C59-9D39-36C43B842E9D}"/>
              </a:ext>
            </a:extLst>
          </p:cNvPr>
          <p:cNvSpPr/>
          <p:nvPr/>
        </p:nvSpPr>
        <p:spPr>
          <a:xfrm>
            <a:off x="3147445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164341-F438-A9D3-7BBA-C7D7DBF91467}"/>
              </a:ext>
            </a:extLst>
          </p:cNvPr>
          <p:cNvSpPr txBox="1"/>
          <p:nvPr/>
        </p:nvSpPr>
        <p:spPr>
          <a:xfrm>
            <a:off x="2785704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02AE261-0081-A372-002C-F8AD0FB341DC}"/>
              </a:ext>
            </a:extLst>
          </p:cNvPr>
          <p:cNvCxnSpPr>
            <a:cxnSpLocks/>
          </p:cNvCxnSpPr>
          <p:nvPr/>
        </p:nvCxnSpPr>
        <p:spPr>
          <a:xfrm>
            <a:off x="2389637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16EE700-8EC7-96A9-8F2C-DF9ED69BF008}"/>
              </a:ext>
            </a:extLst>
          </p:cNvPr>
          <p:cNvCxnSpPr>
            <a:cxnSpLocks/>
          </p:cNvCxnSpPr>
          <p:nvPr/>
        </p:nvCxnSpPr>
        <p:spPr>
          <a:xfrm>
            <a:off x="2389637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48F4E9C-4A01-004D-5B26-1FD21151F56F}"/>
              </a:ext>
            </a:extLst>
          </p:cNvPr>
          <p:cNvCxnSpPr>
            <a:cxnSpLocks/>
          </p:cNvCxnSpPr>
          <p:nvPr/>
        </p:nvCxnSpPr>
        <p:spPr>
          <a:xfrm>
            <a:off x="2389637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7ACBA776-20A5-5AEB-5558-505B6384CA08}"/>
              </a:ext>
            </a:extLst>
          </p:cNvPr>
          <p:cNvSpPr/>
          <p:nvPr/>
        </p:nvSpPr>
        <p:spPr>
          <a:xfrm>
            <a:off x="952885" y="4468494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68553BC-2994-BEB3-B46E-0A8D8CF83123}"/>
              </a:ext>
            </a:extLst>
          </p:cNvPr>
          <p:cNvSpPr txBox="1"/>
          <p:nvPr/>
        </p:nvSpPr>
        <p:spPr>
          <a:xfrm>
            <a:off x="732403" y="409916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SW1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42D126C-9A82-B3C2-32FE-1B84A7454739}"/>
              </a:ext>
            </a:extLst>
          </p:cNvPr>
          <p:cNvSpPr/>
          <p:nvPr/>
        </p:nvSpPr>
        <p:spPr>
          <a:xfrm>
            <a:off x="5453703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9445C0-BE53-C848-D648-108A162C62DE}"/>
              </a:ext>
            </a:extLst>
          </p:cNvPr>
          <p:cNvSpPr txBox="1"/>
          <p:nvPr/>
        </p:nvSpPr>
        <p:spPr>
          <a:xfrm>
            <a:off x="5073410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0E689B7-F7E1-3228-9553-E37040D4B649}"/>
              </a:ext>
            </a:extLst>
          </p:cNvPr>
          <p:cNvSpPr/>
          <p:nvPr/>
        </p:nvSpPr>
        <p:spPr>
          <a:xfrm>
            <a:off x="6594343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48BB33F-EA64-0E11-59CE-A9C5DFF5787D}"/>
              </a:ext>
            </a:extLst>
          </p:cNvPr>
          <p:cNvSpPr txBox="1"/>
          <p:nvPr/>
        </p:nvSpPr>
        <p:spPr>
          <a:xfrm>
            <a:off x="777392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CA7091C-FB8D-E4B9-723F-A38100CCB922}"/>
              </a:ext>
            </a:extLst>
          </p:cNvPr>
          <p:cNvCxnSpPr>
            <a:cxnSpLocks/>
          </p:cNvCxnSpPr>
          <p:nvPr/>
        </p:nvCxnSpPr>
        <p:spPr>
          <a:xfrm>
            <a:off x="5813242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AC60905-3640-7DB5-5628-F552E86D538D}"/>
              </a:ext>
            </a:extLst>
          </p:cNvPr>
          <p:cNvCxnSpPr>
            <a:cxnSpLocks/>
          </p:cNvCxnSpPr>
          <p:nvPr/>
        </p:nvCxnSpPr>
        <p:spPr>
          <a:xfrm>
            <a:off x="5813242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8406E27-09A7-A94B-304F-E398C03AB7BC}"/>
              </a:ext>
            </a:extLst>
          </p:cNvPr>
          <p:cNvCxnSpPr>
            <a:cxnSpLocks/>
          </p:cNvCxnSpPr>
          <p:nvPr/>
        </p:nvCxnSpPr>
        <p:spPr>
          <a:xfrm>
            <a:off x="5813242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5C30F53-0E13-073D-9F5F-C6E82C42B981}"/>
              </a:ext>
            </a:extLst>
          </p:cNvPr>
          <p:cNvSpPr/>
          <p:nvPr/>
        </p:nvSpPr>
        <p:spPr>
          <a:xfrm>
            <a:off x="8195189" y="2777940"/>
            <a:ext cx="216310" cy="255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7B5803C-67A8-FF47-E18B-06CCB596DA48}"/>
              </a:ext>
            </a:extLst>
          </p:cNvPr>
          <p:cNvSpPr txBox="1"/>
          <p:nvPr/>
        </p:nvSpPr>
        <p:spPr>
          <a:xfrm>
            <a:off x="7556874" y="271488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箭头: 左右 28">
            <a:extLst>
              <a:ext uri="{FF2B5EF4-FFF2-40B4-BE49-F238E27FC236}">
                <a16:creationId xmlns:a16="http://schemas.microsoft.com/office/drawing/2014/main" id="{03756ABE-C8E0-8BCE-A174-DDEAC3BBA8FA}"/>
              </a:ext>
            </a:extLst>
          </p:cNvPr>
          <p:cNvSpPr/>
          <p:nvPr/>
        </p:nvSpPr>
        <p:spPr>
          <a:xfrm>
            <a:off x="3806403" y="3868329"/>
            <a:ext cx="1512655" cy="46166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80FD312-A8F9-E542-E370-4E3224F098DF}"/>
              </a:ext>
            </a:extLst>
          </p:cNvPr>
          <p:cNvSpPr txBox="1"/>
          <p:nvPr/>
        </p:nvSpPr>
        <p:spPr>
          <a:xfrm>
            <a:off x="4255749" y="4237661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SPP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79B4E6-24EE-49DF-4233-7930601ACD21}"/>
              </a:ext>
            </a:extLst>
          </p:cNvPr>
          <p:cNvSpPr txBox="1"/>
          <p:nvPr/>
        </p:nvSpPr>
        <p:spPr>
          <a:xfrm>
            <a:off x="2494861" y="3734767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30B050-02CA-3257-2FB4-D78EE612DE4B}"/>
              </a:ext>
            </a:extLst>
          </p:cNvPr>
          <p:cNvSpPr txBox="1"/>
          <p:nvPr/>
        </p:nvSpPr>
        <p:spPr>
          <a:xfrm>
            <a:off x="5924055" y="3740970"/>
            <a:ext cx="69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57E10DE-C4D0-44D0-5688-DEA5D7A1DE2A}"/>
              </a:ext>
            </a:extLst>
          </p:cNvPr>
          <p:cNvSpPr txBox="1"/>
          <p:nvPr/>
        </p:nvSpPr>
        <p:spPr>
          <a:xfrm>
            <a:off x="732403" y="372675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PRESSED!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5965E68-EFEA-68E3-AAA0-6D232B84FCBD}"/>
              </a:ext>
            </a:extLst>
          </p:cNvPr>
          <p:cNvSpPr txBox="1"/>
          <p:nvPr/>
        </p:nvSpPr>
        <p:spPr>
          <a:xfrm>
            <a:off x="281765" y="4938703"/>
            <a:ext cx="528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Send a character to the Bluetooth through UART5</a:t>
            </a:r>
            <a:endParaRPr lang="zh-CN" altLang="en-US" dirty="0"/>
          </a:p>
        </p:txBody>
      </p:sp>
      <p:sp>
        <p:nvSpPr>
          <p:cNvPr id="27" name="矩形: 圆角 15">
            <a:extLst>
              <a:ext uri="{FF2B5EF4-FFF2-40B4-BE49-F238E27FC236}">
                <a16:creationId xmlns:a16="http://schemas.microsoft.com/office/drawing/2014/main" id="{FA8AE65E-731E-9453-E72A-D58106180189}"/>
              </a:ext>
            </a:extLst>
          </p:cNvPr>
          <p:cNvSpPr/>
          <p:nvPr/>
        </p:nvSpPr>
        <p:spPr>
          <a:xfrm>
            <a:off x="937017" y="2722195"/>
            <a:ext cx="519416" cy="71631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C3A55CC-10FE-823C-8137-AA7620A38D62}"/>
              </a:ext>
            </a:extLst>
          </p:cNvPr>
          <p:cNvSpPr txBox="1"/>
          <p:nvPr/>
        </p:nvSpPr>
        <p:spPr>
          <a:xfrm>
            <a:off x="740795" y="2618688"/>
            <a:ext cx="911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zh-CN" altLang="en-US" sz="5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02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890C3-B5AF-0427-2CF9-C643EE64E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89A0-4D2A-062E-797C-CCF804AB5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Step 3: Exit Bluetooth AT mode and complete the program</a:t>
            </a:r>
            <a:endParaRPr lang="en-C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8D8E11-D639-2169-840A-002E47196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4CFD3-19F5-B2A2-0FF0-8E5BFF9C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58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D6D908-D2C7-6306-D72F-DFEBF6F758A7}"/>
              </a:ext>
            </a:extLst>
          </p:cNvPr>
          <p:cNvSpPr/>
          <p:nvPr/>
        </p:nvSpPr>
        <p:spPr>
          <a:xfrm>
            <a:off x="598937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A02757-D013-92F9-2D37-DC9A93B50271}"/>
              </a:ext>
            </a:extLst>
          </p:cNvPr>
          <p:cNvSpPr txBox="1"/>
          <p:nvPr/>
        </p:nvSpPr>
        <p:spPr>
          <a:xfrm>
            <a:off x="61493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A68964D-57A3-69DC-7255-AA733651FA59}"/>
              </a:ext>
            </a:extLst>
          </p:cNvPr>
          <p:cNvSpPr/>
          <p:nvPr/>
        </p:nvSpPr>
        <p:spPr>
          <a:xfrm>
            <a:off x="3147445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D8905C-ECDC-DF87-F814-2669AB990B8B}"/>
              </a:ext>
            </a:extLst>
          </p:cNvPr>
          <p:cNvSpPr txBox="1"/>
          <p:nvPr/>
        </p:nvSpPr>
        <p:spPr>
          <a:xfrm>
            <a:off x="2785704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833CA4C-99E2-2BFF-850C-3AE4E8C47501}"/>
              </a:ext>
            </a:extLst>
          </p:cNvPr>
          <p:cNvCxnSpPr>
            <a:cxnSpLocks/>
          </p:cNvCxnSpPr>
          <p:nvPr/>
        </p:nvCxnSpPr>
        <p:spPr>
          <a:xfrm>
            <a:off x="2389637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BD233DD-1B3D-5F93-B26C-613B12C7DE74}"/>
              </a:ext>
            </a:extLst>
          </p:cNvPr>
          <p:cNvCxnSpPr>
            <a:cxnSpLocks/>
          </p:cNvCxnSpPr>
          <p:nvPr/>
        </p:nvCxnSpPr>
        <p:spPr>
          <a:xfrm>
            <a:off x="2389637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2CB61E9-4491-F486-6801-C1036F77D3F1}"/>
              </a:ext>
            </a:extLst>
          </p:cNvPr>
          <p:cNvCxnSpPr>
            <a:cxnSpLocks/>
          </p:cNvCxnSpPr>
          <p:nvPr/>
        </p:nvCxnSpPr>
        <p:spPr>
          <a:xfrm>
            <a:off x="2389637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3AAD372D-5F5D-D829-08BE-BC0AA005F13F}"/>
              </a:ext>
            </a:extLst>
          </p:cNvPr>
          <p:cNvSpPr/>
          <p:nvPr/>
        </p:nvSpPr>
        <p:spPr>
          <a:xfrm>
            <a:off x="952885" y="4468494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91BD90-5690-A24D-1AAE-692B699D82C1}"/>
              </a:ext>
            </a:extLst>
          </p:cNvPr>
          <p:cNvSpPr txBox="1"/>
          <p:nvPr/>
        </p:nvSpPr>
        <p:spPr>
          <a:xfrm>
            <a:off x="732403" y="409916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SW1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A295296-4CD5-0AAA-1908-90934E99C6C9}"/>
              </a:ext>
            </a:extLst>
          </p:cNvPr>
          <p:cNvSpPr/>
          <p:nvPr/>
        </p:nvSpPr>
        <p:spPr>
          <a:xfrm>
            <a:off x="5453703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E9A1E4F-2015-2331-FA8B-6B9018297027}"/>
              </a:ext>
            </a:extLst>
          </p:cNvPr>
          <p:cNvSpPr txBox="1"/>
          <p:nvPr/>
        </p:nvSpPr>
        <p:spPr>
          <a:xfrm>
            <a:off x="5073410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0418FAB-F324-F911-51CF-051CA37393B0}"/>
              </a:ext>
            </a:extLst>
          </p:cNvPr>
          <p:cNvSpPr/>
          <p:nvPr/>
        </p:nvSpPr>
        <p:spPr>
          <a:xfrm>
            <a:off x="6594343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32AE387-8992-00CF-8B65-D136E16A3B26}"/>
              </a:ext>
            </a:extLst>
          </p:cNvPr>
          <p:cNvSpPr txBox="1"/>
          <p:nvPr/>
        </p:nvSpPr>
        <p:spPr>
          <a:xfrm>
            <a:off x="777392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1F197F3-5C21-EF41-99CD-2046F66510F1}"/>
              </a:ext>
            </a:extLst>
          </p:cNvPr>
          <p:cNvCxnSpPr>
            <a:cxnSpLocks/>
          </p:cNvCxnSpPr>
          <p:nvPr/>
        </p:nvCxnSpPr>
        <p:spPr>
          <a:xfrm>
            <a:off x="5813242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379AEDE-11B6-F4B8-07A4-73E4FB4495F2}"/>
              </a:ext>
            </a:extLst>
          </p:cNvPr>
          <p:cNvCxnSpPr>
            <a:cxnSpLocks/>
          </p:cNvCxnSpPr>
          <p:nvPr/>
        </p:nvCxnSpPr>
        <p:spPr>
          <a:xfrm>
            <a:off x="5813242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3132736-59C6-050E-E684-8BD2971FAFEF}"/>
              </a:ext>
            </a:extLst>
          </p:cNvPr>
          <p:cNvCxnSpPr>
            <a:cxnSpLocks/>
          </p:cNvCxnSpPr>
          <p:nvPr/>
        </p:nvCxnSpPr>
        <p:spPr>
          <a:xfrm>
            <a:off x="5813242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60E0B0CA-0B60-8AB3-D91A-D4F6E46DB9A6}"/>
              </a:ext>
            </a:extLst>
          </p:cNvPr>
          <p:cNvSpPr/>
          <p:nvPr/>
        </p:nvSpPr>
        <p:spPr>
          <a:xfrm>
            <a:off x="8195189" y="2777940"/>
            <a:ext cx="216310" cy="255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4DF6AB1-6044-E040-447D-11A56EB510A1}"/>
              </a:ext>
            </a:extLst>
          </p:cNvPr>
          <p:cNvSpPr txBox="1"/>
          <p:nvPr/>
        </p:nvSpPr>
        <p:spPr>
          <a:xfrm>
            <a:off x="7556874" y="271488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箭头: 左右 28">
            <a:extLst>
              <a:ext uri="{FF2B5EF4-FFF2-40B4-BE49-F238E27FC236}">
                <a16:creationId xmlns:a16="http://schemas.microsoft.com/office/drawing/2014/main" id="{30039ED2-C202-0EF0-9AA4-A00D97B9D6CF}"/>
              </a:ext>
            </a:extLst>
          </p:cNvPr>
          <p:cNvSpPr/>
          <p:nvPr/>
        </p:nvSpPr>
        <p:spPr>
          <a:xfrm>
            <a:off x="3806403" y="3868329"/>
            <a:ext cx="1512655" cy="46166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6246E11-413C-9596-55AC-EE825EE64BC4}"/>
              </a:ext>
            </a:extLst>
          </p:cNvPr>
          <p:cNvSpPr txBox="1"/>
          <p:nvPr/>
        </p:nvSpPr>
        <p:spPr>
          <a:xfrm>
            <a:off x="4255749" y="4237661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SPP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29B4B1-7982-5378-4682-6138A0CCB7A1}"/>
              </a:ext>
            </a:extLst>
          </p:cNvPr>
          <p:cNvSpPr txBox="1"/>
          <p:nvPr/>
        </p:nvSpPr>
        <p:spPr>
          <a:xfrm>
            <a:off x="2494861" y="3734767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E374EC-18A2-88E6-6FFF-E47237C63539}"/>
              </a:ext>
            </a:extLst>
          </p:cNvPr>
          <p:cNvSpPr txBox="1"/>
          <p:nvPr/>
        </p:nvSpPr>
        <p:spPr>
          <a:xfrm>
            <a:off x="5924055" y="3740970"/>
            <a:ext cx="69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700830-590D-09C0-61AB-F8CB0E70EFC0}"/>
              </a:ext>
            </a:extLst>
          </p:cNvPr>
          <p:cNvSpPr txBox="1"/>
          <p:nvPr/>
        </p:nvSpPr>
        <p:spPr>
          <a:xfrm>
            <a:off x="732403" y="372675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PRESSED!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C0D3FF8-1D0D-C52C-5DA2-C17943EE858B}"/>
              </a:ext>
            </a:extLst>
          </p:cNvPr>
          <p:cNvSpPr txBox="1"/>
          <p:nvPr/>
        </p:nvSpPr>
        <p:spPr>
          <a:xfrm>
            <a:off x="281765" y="4938703"/>
            <a:ext cx="528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Send a character to the Bluetooth through UART5</a:t>
            </a:r>
            <a:endParaRPr lang="zh-CN" altLang="en-US" dirty="0"/>
          </a:p>
        </p:txBody>
      </p:sp>
      <p:sp>
        <p:nvSpPr>
          <p:cNvPr id="31" name="矩形: 圆角 157">
            <a:extLst>
              <a:ext uri="{FF2B5EF4-FFF2-40B4-BE49-F238E27FC236}">
                <a16:creationId xmlns:a16="http://schemas.microsoft.com/office/drawing/2014/main" id="{4D15A34B-5D1B-0D22-D7D8-D1BAF9E1A87D}"/>
              </a:ext>
            </a:extLst>
          </p:cNvPr>
          <p:cNvSpPr/>
          <p:nvPr/>
        </p:nvSpPr>
        <p:spPr>
          <a:xfrm>
            <a:off x="2283361" y="378565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59D41B-936A-10E3-A664-180BE00D1ADC}"/>
              </a:ext>
            </a:extLst>
          </p:cNvPr>
          <p:cNvSpPr txBox="1"/>
          <p:nvPr/>
        </p:nvSpPr>
        <p:spPr>
          <a:xfrm>
            <a:off x="2213953" y="373476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367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1E832-106A-61FC-D630-ABBE458EF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D1BFD-DED3-7984-E2E7-F7D4AA54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Step 3: Exit Bluetooth AT mode and complete the program</a:t>
            </a:r>
            <a:endParaRPr lang="en-C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1C76C-80CF-6906-85A5-3851B2F4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D1F0F-5EEB-E867-5A38-E29D62CD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59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445AB63-924E-3ADC-4912-9ACAC95E65AC}"/>
              </a:ext>
            </a:extLst>
          </p:cNvPr>
          <p:cNvSpPr/>
          <p:nvPr/>
        </p:nvSpPr>
        <p:spPr>
          <a:xfrm>
            <a:off x="598937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827EC7-6AA9-3479-261A-526CE6D6CD4C}"/>
              </a:ext>
            </a:extLst>
          </p:cNvPr>
          <p:cNvSpPr txBox="1"/>
          <p:nvPr/>
        </p:nvSpPr>
        <p:spPr>
          <a:xfrm>
            <a:off x="61493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C5E461-BB42-9F55-56BD-20FF276E05B8}"/>
              </a:ext>
            </a:extLst>
          </p:cNvPr>
          <p:cNvSpPr/>
          <p:nvPr/>
        </p:nvSpPr>
        <p:spPr>
          <a:xfrm>
            <a:off x="3147445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B8DE26-622D-F575-E434-CBB4FF709BD8}"/>
              </a:ext>
            </a:extLst>
          </p:cNvPr>
          <p:cNvSpPr txBox="1"/>
          <p:nvPr/>
        </p:nvSpPr>
        <p:spPr>
          <a:xfrm>
            <a:off x="2785704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DA3152E-6217-6F82-C51D-DE59E7C97175}"/>
              </a:ext>
            </a:extLst>
          </p:cNvPr>
          <p:cNvCxnSpPr>
            <a:cxnSpLocks/>
          </p:cNvCxnSpPr>
          <p:nvPr/>
        </p:nvCxnSpPr>
        <p:spPr>
          <a:xfrm>
            <a:off x="2389637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1C0C87B-6A5F-9300-11CF-997FA64F7515}"/>
              </a:ext>
            </a:extLst>
          </p:cNvPr>
          <p:cNvCxnSpPr>
            <a:cxnSpLocks/>
          </p:cNvCxnSpPr>
          <p:nvPr/>
        </p:nvCxnSpPr>
        <p:spPr>
          <a:xfrm>
            <a:off x="2389637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0FB4826-A01F-05B5-90B8-474AD47B57F7}"/>
              </a:ext>
            </a:extLst>
          </p:cNvPr>
          <p:cNvCxnSpPr>
            <a:cxnSpLocks/>
          </p:cNvCxnSpPr>
          <p:nvPr/>
        </p:nvCxnSpPr>
        <p:spPr>
          <a:xfrm>
            <a:off x="2389637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0AD6E3CD-5837-8EDE-196D-BD6DDACA5838}"/>
              </a:ext>
            </a:extLst>
          </p:cNvPr>
          <p:cNvSpPr/>
          <p:nvPr/>
        </p:nvSpPr>
        <p:spPr>
          <a:xfrm>
            <a:off x="952885" y="4468494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4F0A316-8E57-EC28-1AE5-6E490B77432B}"/>
              </a:ext>
            </a:extLst>
          </p:cNvPr>
          <p:cNvSpPr txBox="1"/>
          <p:nvPr/>
        </p:nvSpPr>
        <p:spPr>
          <a:xfrm>
            <a:off x="732403" y="409916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SW1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637E6D8-DF52-9A04-CCE8-BEB0E95A8C9A}"/>
              </a:ext>
            </a:extLst>
          </p:cNvPr>
          <p:cNvSpPr/>
          <p:nvPr/>
        </p:nvSpPr>
        <p:spPr>
          <a:xfrm>
            <a:off x="5453703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7CD32F5-6D62-36D8-D1D8-4986F54879C7}"/>
              </a:ext>
            </a:extLst>
          </p:cNvPr>
          <p:cNvSpPr txBox="1"/>
          <p:nvPr/>
        </p:nvSpPr>
        <p:spPr>
          <a:xfrm>
            <a:off x="5073410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80ADE96-4344-859C-AD19-47EB6AF4FEF4}"/>
              </a:ext>
            </a:extLst>
          </p:cNvPr>
          <p:cNvSpPr/>
          <p:nvPr/>
        </p:nvSpPr>
        <p:spPr>
          <a:xfrm>
            <a:off x="6594343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DDBFD57-C822-3869-2605-186894B45804}"/>
              </a:ext>
            </a:extLst>
          </p:cNvPr>
          <p:cNvSpPr txBox="1"/>
          <p:nvPr/>
        </p:nvSpPr>
        <p:spPr>
          <a:xfrm>
            <a:off x="777392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C7B2D12-A779-9317-1DB6-622542BD0D3D}"/>
              </a:ext>
            </a:extLst>
          </p:cNvPr>
          <p:cNvCxnSpPr>
            <a:cxnSpLocks/>
          </p:cNvCxnSpPr>
          <p:nvPr/>
        </p:nvCxnSpPr>
        <p:spPr>
          <a:xfrm>
            <a:off x="5813242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6CA5C14-378E-18D9-DDDC-F35ADFD55DD0}"/>
              </a:ext>
            </a:extLst>
          </p:cNvPr>
          <p:cNvCxnSpPr>
            <a:cxnSpLocks/>
          </p:cNvCxnSpPr>
          <p:nvPr/>
        </p:nvCxnSpPr>
        <p:spPr>
          <a:xfrm>
            <a:off x="5813242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57EDCA8-9984-9F18-CD43-75B06A882BB0}"/>
              </a:ext>
            </a:extLst>
          </p:cNvPr>
          <p:cNvCxnSpPr>
            <a:cxnSpLocks/>
          </p:cNvCxnSpPr>
          <p:nvPr/>
        </p:nvCxnSpPr>
        <p:spPr>
          <a:xfrm>
            <a:off x="5813242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CA273C75-2412-2E14-A764-EC0E7C376850}"/>
              </a:ext>
            </a:extLst>
          </p:cNvPr>
          <p:cNvSpPr/>
          <p:nvPr/>
        </p:nvSpPr>
        <p:spPr>
          <a:xfrm>
            <a:off x="8195189" y="2777940"/>
            <a:ext cx="216310" cy="255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B9A62FD-0D90-4AE0-8570-3683C5091DF1}"/>
              </a:ext>
            </a:extLst>
          </p:cNvPr>
          <p:cNvSpPr txBox="1"/>
          <p:nvPr/>
        </p:nvSpPr>
        <p:spPr>
          <a:xfrm>
            <a:off x="7556874" y="271488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箭头: 左右 28">
            <a:extLst>
              <a:ext uri="{FF2B5EF4-FFF2-40B4-BE49-F238E27FC236}">
                <a16:creationId xmlns:a16="http://schemas.microsoft.com/office/drawing/2014/main" id="{B497CF79-B977-5BB7-E030-136C0C812485}"/>
              </a:ext>
            </a:extLst>
          </p:cNvPr>
          <p:cNvSpPr/>
          <p:nvPr/>
        </p:nvSpPr>
        <p:spPr>
          <a:xfrm>
            <a:off x="3806403" y="3868329"/>
            <a:ext cx="1512655" cy="46166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2351555-9458-76C0-3ED6-FB113917669B}"/>
              </a:ext>
            </a:extLst>
          </p:cNvPr>
          <p:cNvSpPr txBox="1"/>
          <p:nvPr/>
        </p:nvSpPr>
        <p:spPr>
          <a:xfrm>
            <a:off x="4255749" y="4237661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SPP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55A9A0-5AAB-DC8F-5204-E9C2D58C3D2F}"/>
              </a:ext>
            </a:extLst>
          </p:cNvPr>
          <p:cNvSpPr txBox="1"/>
          <p:nvPr/>
        </p:nvSpPr>
        <p:spPr>
          <a:xfrm>
            <a:off x="2494861" y="3734767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9BF3AD-444F-63B9-886A-AE53559284CF}"/>
              </a:ext>
            </a:extLst>
          </p:cNvPr>
          <p:cNvSpPr txBox="1"/>
          <p:nvPr/>
        </p:nvSpPr>
        <p:spPr>
          <a:xfrm>
            <a:off x="5924055" y="3740970"/>
            <a:ext cx="69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C2F4D6-5250-89DF-3F6F-77EDED961E6D}"/>
              </a:ext>
            </a:extLst>
          </p:cNvPr>
          <p:cNvSpPr txBox="1"/>
          <p:nvPr/>
        </p:nvSpPr>
        <p:spPr>
          <a:xfrm>
            <a:off x="732403" y="372675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PRESSED!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99CA09C-1BA7-F33F-679F-50E38D65D4AA}"/>
              </a:ext>
            </a:extLst>
          </p:cNvPr>
          <p:cNvSpPr txBox="1"/>
          <p:nvPr/>
        </p:nvSpPr>
        <p:spPr>
          <a:xfrm>
            <a:off x="281765" y="4938703"/>
            <a:ext cx="528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Send a character to the Bluetooth through UART5</a:t>
            </a:r>
            <a:endParaRPr lang="zh-CN" altLang="en-US" dirty="0"/>
          </a:p>
        </p:txBody>
      </p:sp>
      <p:sp>
        <p:nvSpPr>
          <p:cNvPr id="31" name="矩形: 圆角 157">
            <a:extLst>
              <a:ext uri="{FF2B5EF4-FFF2-40B4-BE49-F238E27FC236}">
                <a16:creationId xmlns:a16="http://schemas.microsoft.com/office/drawing/2014/main" id="{60610775-963E-1A7A-01F1-91DCA4D4AF48}"/>
              </a:ext>
            </a:extLst>
          </p:cNvPr>
          <p:cNvSpPr/>
          <p:nvPr/>
        </p:nvSpPr>
        <p:spPr>
          <a:xfrm>
            <a:off x="3203134" y="378565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879D841-5E40-5E43-48FA-504D8098AA2D}"/>
              </a:ext>
            </a:extLst>
          </p:cNvPr>
          <p:cNvSpPr txBox="1"/>
          <p:nvPr/>
        </p:nvSpPr>
        <p:spPr>
          <a:xfrm>
            <a:off x="3133726" y="373476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946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B9BDD-FA5B-00A3-15BE-CE84181EB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98438D-0EA5-1F0B-75E4-720005408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/>
              <a:t>Step 1: Connect the Bluetooth HC-05 module to </a:t>
            </a:r>
            <a:r>
              <a:rPr lang="en-US" altLang="zh-TW" sz="2400" dirty="0" err="1"/>
              <a:t>Tiva</a:t>
            </a:r>
            <a:endParaRPr lang="zh-TW" altLang="en-US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3B7529-5016-2910-31D3-FD2BCCF8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6</a:t>
            </a:fld>
            <a:endParaRPr lang="en-US" altLang="zh-TW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77E24-3F98-2E12-074D-952811D6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200" y="6553200"/>
            <a:ext cx="8534400" cy="304800"/>
          </a:xfrm>
        </p:spPr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367F53D-9EAC-72F8-C53C-386F84249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7" y="1082180"/>
            <a:ext cx="8377085" cy="52179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(</a:t>
            </a:r>
            <a:r>
              <a:rPr lang="en-US" sz="2400" dirty="0" err="1"/>
              <a:t>Tiva</a:t>
            </a:r>
            <a:r>
              <a:rPr lang="en-US" sz="2400" dirty="0"/>
              <a:t>) TM4C123GH6PM microcontroller: 8 </a:t>
            </a:r>
            <a:r>
              <a:rPr lang="en-US" altLang="zh-CN" sz="2400" dirty="0"/>
              <a:t>UART modules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/>
              <a:t>You may try other UART modules for </a:t>
            </a:r>
            <a:r>
              <a:rPr lang="en-US" altLang="zh-CN" sz="2000" dirty="0" err="1"/>
              <a:t>Tiva</a:t>
            </a:r>
            <a:r>
              <a:rPr lang="en-US" altLang="zh-CN" sz="2000" dirty="0"/>
              <a:t>-PC and </a:t>
            </a:r>
            <a:r>
              <a:rPr lang="en-US" altLang="zh-CN" sz="2000" dirty="0" err="1"/>
              <a:t>Tiva</a:t>
            </a:r>
            <a:r>
              <a:rPr lang="en-US" altLang="zh-CN" sz="2000" dirty="0"/>
              <a:t>-Bluetooth communications (e.g., UART3)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https://www.ti.com/lit/ds/symlink/tm4c123gh6pm.pdf</a:t>
            </a:r>
            <a:endParaRPr 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2BA684-AAB8-B181-7DFD-33E05AC43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204" y="2301490"/>
            <a:ext cx="4833591" cy="322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90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D9472-CA2D-784C-8735-025D38A3E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A12B1-E752-EE5B-3578-EB4C999F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Step 3: Exit Bluetooth AT mode and complete the program</a:t>
            </a:r>
            <a:endParaRPr lang="en-C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C81B6-DCA8-8366-7710-B69E0979B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CE897-536F-9EF9-58EA-0A70C1C6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60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2AC1C4F-570F-CD37-0BBF-A2154ADE0296}"/>
              </a:ext>
            </a:extLst>
          </p:cNvPr>
          <p:cNvSpPr/>
          <p:nvPr/>
        </p:nvSpPr>
        <p:spPr>
          <a:xfrm>
            <a:off x="598937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E4DBE7-FAAF-95E2-7A56-51E416E7EFBD}"/>
              </a:ext>
            </a:extLst>
          </p:cNvPr>
          <p:cNvSpPr txBox="1"/>
          <p:nvPr/>
        </p:nvSpPr>
        <p:spPr>
          <a:xfrm>
            <a:off x="61493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7AFC88C-244D-3C46-62C2-4FF9C47EBA8B}"/>
              </a:ext>
            </a:extLst>
          </p:cNvPr>
          <p:cNvSpPr/>
          <p:nvPr/>
        </p:nvSpPr>
        <p:spPr>
          <a:xfrm>
            <a:off x="3147445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5AEB35-5AF7-7C45-A745-43F8DC6D55E2}"/>
              </a:ext>
            </a:extLst>
          </p:cNvPr>
          <p:cNvSpPr txBox="1"/>
          <p:nvPr/>
        </p:nvSpPr>
        <p:spPr>
          <a:xfrm>
            <a:off x="2785704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B874C47-7E26-9DDB-6468-750A992B41FB}"/>
              </a:ext>
            </a:extLst>
          </p:cNvPr>
          <p:cNvCxnSpPr>
            <a:cxnSpLocks/>
          </p:cNvCxnSpPr>
          <p:nvPr/>
        </p:nvCxnSpPr>
        <p:spPr>
          <a:xfrm>
            <a:off x="2389637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873813F-BF5F-A9D2-DE1D-06379EED0464}"/>
              </a:ext>
            </a:extLst>
          </p:cNvPr>
          <p:cNvCxnSpPr>
            <a:cxnSpLocks/>
          </p:cNvCxnSpPr>
          <p:nvPr/>
        </p:nvCxnSpPr>
        <p:spPr>
          <a:xfrm>
            <a:off x="2389637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FAEC6FE-7730-B091-0812-9A6C701CCEBD}"/>
              </a:ext>
            </a:extLst>
          </p:cNvPr>
          <p:cNvCxnSpPr>
            <a:cxnSpLocks/>
          </p:cNvCxnSpPr>
          <p:nvPr/>
        </p:nvCxnSpPr>
        <p:spPr>
          <a:xfrm>
            <a:off x="2389637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BC1B6BB4-1B30-6A38-F55A-90AC25D0F638}"/>
              </a:ext>
            </a:extLst>
          </p:cNvPr>
          <p:cNvSpPr/>
          <p:nvPr/>
        </p:nvSpPr>
        <p:spPr>
          <a:xfrm>
            <a:off x="952885" y="4468494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1D1FA23-2841-5286-13B4-28F3A20D5595}"/>
              </a:ext>
            </a:extLst>
          </p:cNvPr>
          <p:cNvSpPr txBox="1"/>
          <p:nvPr/>
        </p:nvSpPr>
        <p:spPr>
          <a:xfrm>
            <a:off x="732403" y="409916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SW1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BB6DC5D-26D8-336B-172A-3F08442437FE}"/>
              </a:ext>
            </a:extLst>
          </p:cNvPr>
          <p:cNvSpPr/>
          <p:nvPr/>
        </p:nvSpPr>
        <p:spPr>
          <a:xfrm>
            <a:off x="5453703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EFC4BC8-D1B0-E57F-2EB7-82389DF2768D}"/>
              </a:ext>
            </a:extLst>
          </p:cNvPr>
          <p:cNvSpPr txBox="1"/>
          <p:nvPr/>
        </p:nvSpPr>
        <p:spPr>
          <a:xfrm>
            <a:off x="5073410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2C3410C-D168-79A6-3218-76B3899157E7}"/>
              </a:ext>
            </a:extLst>
          </p:cNvPr>
          <p:cNvSpPr/>
          <p:nvPr/>
        </p:nvSpPr>
        <p:spPr>
          <a:xfrm>
            <a:off x="6594343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01F192-B734-54BB-DEFA-AD2C7F351C2F}"/>
              </a:ext>
            </a:extLst>
          </p:cNvPr>
          <p:cNvSpPr txBox="1"/>
          <p:nvPr/>
        </p:nvSpPr>
        <p:spPr>
          <a:xfrm>
            <a:off x="777392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DFF608E-B4E2-37DB-410B-2C4C404AA8D5}"/>
              </a:ext>
            </a:extLst>
          </p:cNvPr>
          <p:cNvCxnSpPr>
            <a:cxnSpLocks/>
          </p:cNvCxnSpPr>
          <p:nvPr/>
        </p:nvCxnSpPr>
        <p:spPr>
          <a:xfrm>
            <a:off x="5813242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65FBF65-CD9B-46CC-7023-6D586BD3F115}"/>
              </a:ext>
            </a:extLst>
          </p:cNvPr>
          <p:cNvCxnSpPr>
            <a:cxnSpLocks/>
          </p:cNvCxnSpPr>
          <p:nvPr/>
        </p:nvCxnSpPr>
        <p:spPr>
          <a:xfrm>
            <a:off x="5813242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1E60565-CFE3-0EC0-87B3-96FA4A54D3C0}"/>
              </a:ext>
            </a:extLst>
          </p:cNvPr>
          <p:cNvCxnSpPr>
            <a:cxnSpLocks/>
          </p:cNvCxnSpPr>
          <p:nvPr/>
        </p:nvCxnSpPr>
        <p:spPr>
          <a:xfrm>
            <a:off x="5813242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1924973E-2C08-8CF2-EA8D-967DEC5E96ED}"/>
              </a:ext>
            </a:extLst>
          </p:cNvPr>
          <p:cNvSpPr/>
          <p:nvPr/>
        </p:nvSpPr>
        <p:spPr>
          <a:xfrm>
            <a:off x="8195189" y="2777940"/>
            <a:ext cx="216310" cy="255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B615F32-A3B2-275C-FAC3-C2B61ED0596F}"/>
              </a:ext>
            </a:extLst>
          </p:cNvPr>
          <p:cNvSpPr txBox="1"/>
          <p:nvPr/>
        </p:nvSpPr>
        <p:spPr>
          <a:xfrm>
            <a:off x="7556874" y="271488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箭头: 左右 28">
            <a:extLst>
              <a:ext uri="{FF2B5EF4-FFF2-40B4-BE49-F238E27FC236}">
                <a16:creationId xmlns:a16="http://schemas.microsoft.com/office/drawing/2014/main" id="{8EAF7473-AF18-B81E-C34D-E1E292D754C6}"/>
              </a:ext>
            </a:extLst>
          </p:cNvPr>
          <p:cNvSpPr/>
          <p:nvPr/>
        </p:nvSpPr>
        <p:spPr>
          <a:xfrm>
            <a:off x="3806403" y="3868329"/>
            <a:ext cx="1512655" cy="46166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204E2F9-8100-ACEB-B27C-C8A7522F4FD2}"/>
              </a:ext>
            </a:extLst>
          </p:cNvPr>
          <p:cNvSpPr txBox="1"/>
          <p:nvPr/>
        </p:nvSpPr>
        <p:spPr>
          <a:xfrm>
            <a:off x="4255749" y="4237661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SPP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680CEE-EEE3-85DD-A9E5-7347F2E5FB75}"/>
              </a:ext>
            </a:extLst>
          </p:cNvPr>
          <p:cNvSpPr txBox="1"/>
          <p:nvPr/>
        </p:nvSpPr>
        <p:spPr>
          <a:xfrm>
            <a:off x="2494861" y="3734767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F32E20-69EA-EEBB-8D40-02CEED3E5247}"/>
              </a:ext>
            </a:extLst>
          </p:cNvPr>
          <p:cNvSpPr txBox="1"/>
          <p:nvPr/>
        </p:nvSpPr>
        <p:spPr>
          <a:xfrm>
            <a:off x="5924055" y="3740970"/>
            <a:ext cx="69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4BE7CB-4525-2123-8DDE-5EE761A9B8E0}"/>
              </a:ext>
            </a:extLst>
          </p:cNvPr>
          <p:cNvSpPr txBox="1"/>
          <p:nvPr/>
        </p:nvSpPr>
        <p:spPr>
          <a:xfrm>
            <a:off x="732403" y="372675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PRESSED!</a:t>
            </a:r>
            <a:endParaRPr lang="zh-CN" altLang="en-US" b="1" dirty="0"/>
          </a:p>
        </p:txBody>
      </p:sp>
      <p:sp>
        <p:nvSpPr>
          <p:cNvPr id="31" name="矩形: 圆角 157">
            <a:extLst>
              <a:ext uri="{FF2B5EF4-FFF2-40B4-BE49-F238E27FC236}">
                <a16:creationId xmlns:a16="http://schemas.microsoft.com/office/drawing/2014/main" id="{251475AD-4E09-0FDF-26E2-9504E3CE01EF}"/>
              </a:ext>
            </a:extLst>
          </p:cNvPr>
          <p:cNvSpPr/>
          <p:nvPr/>
        </p:nvSpPr>
        <p:spPr>
          <a:xfrm>
            <a:off x="5712355" y="378565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62E4298-7D90-9D64-A311-5D43445EEC32}"/>
              </a:ext>
            </a:extLst>
          </p:cNvPr>
          <p:cNvSpPr txBox="1"/>
          <p:nvPr/>
        </p:nvSpPr>
        <p:spPr>
          <a:xfrm>
            <a:off x="5642947" y="373476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41479-F024-3DAA-0D0D-8DC7E6984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1E252-69A5-5346-A4BA-F0AFBB268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Step 3: Exit Bluetooth AT mode and complete the program</a:t>
            </a:r>
            <a:endParaRPr lang="en-C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60344-83CB-F29A-FD7D-BAA8DBC0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270E6-C5AA-106C-A465-03C690083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61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F2760A-168A-CB5C-B844-BC059D549D5F}"/>
              </a:ext>
            </a:extLst>
          </p:cNvPr>
          <p:cNvSpPr/>
          <p:nvPr/>
        </p:nvSpPr>
        <p:spPr>
          <a:xfrm>
            <a:off x="598937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832E77-5AE2-CD6A-3DF9-7CA8E195DE4C}"/>
              </a:ext>
            </a:extLst>
          </p:cNvPr>
          <p:cNvSpPr txBox="1"/>
          <p:nvPr/>
        </p:nvSpPr>
        <p:spPr>
          <a:xfrm>
            <a:off x="61493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6084EA-8449-3CD2-C846-EC87E80E13A1}"/>
              </a:ext>
            </a:extLst>
          </p:cNvPr>
          <p:cNvSpPr/>
          <p:nvPr/>
        </p:nvSpPr>
        <p:spPr>
          <a:xfrm>
            <a:off x="3147445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31B6EB-7D9C-EC70-9317-F2DA6CCC63FB}"/>
              </a:ext>
            </a:extLst>
          </p:cNvPr>
          <p:cNvSpPr txBox="1"/>
          <p:nvPr/>
        </p:nvSpPr>
        <p:spPr>
          <a:xfrm>
            <a:off x="2785704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ACB4727-61B9-D320-A3F9-A4BACB674A39}"/>
              </a:ext>
            </a:extLst>
          </p:cNvPr>
          <p:cNvCxnSpPr>
            <a:cxnSpLocks/>
          </p:cNvCxnSpPr>
          <p:nvPr/>
        </p:nvCxnSpPr>
        <p:spPr>
          <a:xfrm>
            <a:off x="2389637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C617213-1494-106C-B8B7-424066A546FB}"/>
              </a:ext>
            </a:extLst>
          </p:cNvPr>
          <p:cNvCxnSpPr>
            <a:cxnSpLocks/>
          </p:cNvCxnSpPr>
          <p:nvPr/>
        </p:nvCxnSpPr>
        <p:spPr>
          <a:xfrm>
            <a:off x="2389637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CF81C8C-9EDA-B196-A5FC-3AF6A7E9808F}"/>
              </a:ext>
            </a:extLst>
          </p:cNvPr>
          <p:cNvCxnSpPr>
            <a:cxnSpLocks/>
          </p:cNvCxnSpPr>
          <p:nvPr/>
        </p:nvCxnSpPr>
        <p:spPr>
          <a:xfrm>
            <a:off x="2389637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4E372DDB-4E5C-C4DB-9417-590500702135}"/>
              </a:ext>
            </a:extLst>
          </p:cNvPr>
          <p:cNvSpPr/>
          <p:nvPr/>
        </p:nvSpPr>
        <p:spPr>
          <a:xfrm>
            <a:off x="952885" y="4468494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E9EE132-27DB-5F6A-DC41-C2D5F9192F9C}"/>
              </a:ext>
            </a:extLst>
          </p:cNvPr>
          <p:cNvSpPr txBox="1"/>
          <p:nvPr/>
        </p:nvSpPr>
        <p:spPr>
          <a:xfrm>
            <a:off x="732403" y="409916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SW1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329798C-0523-847A-FE52-EB5359D3DFC2}"/>
              </a:ext>
            </a:extLst>
          </p:cNvPr>
          <p:cNvSpPr/>
          <p:nvPr/>
        </p:nvSpPr>
        <p:spPr>
          <a:xfrm>
            <a:off x="5453703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A55D42F-BA34-6CF0-B9B4-04EF1D51B9EC}"/>
              </a:ext>
            </a:extLst>
          </p:cNvPr>
          <p:cNvSpPr txBox="1"/>
          <p:nvPr/>
        </p:nvSpPr>
        <p:spPr>
          <a:xfrm>
            <a:off x="5073410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A3FF0AA-FE05-19F6-66D1-C834FDB6B042}"/>
              </a:ext>
            </a:extLst>
          </p:cNvPr>
          <p:cNvSpPr/>
          <p:nvPr/>
        </p:nvSpPr>
        <p:spPr>
          <a:xfrm>
            <a:off x="6594343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E83AB-2636-84B4-03B4-99A0E2F4ED8D}"/>
              </a:ext>
            </a:extLst>
          </p:cNvPr>
          <p:cNvSpPr txBox="1"/>
          <p:nvPr/>
        </p:nvSpPr>
        <p:spPr>
          <a:xfrm>
            <a:off x="777392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331D582-D04F-C7B2-215A-60A7B7FCAE79}"/>
              </a:ext>
            </a:extLst>
          </p:cNvPr>
          <p:cNvCxnSpPr>
            <a:cxnSpLocks/>
          </p:cNvCxnSpPr>
          <p:nvPr/>
        </p:nvCxnSpPr>
        <p:spPr>
          <a:xfrm>
            <a:off x="5813242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6DFEB2B-84B9-4664-F675-E2C2D0217F16}"/>
              </a:ext>
            </a:extLst>
          </p:cNvPr>
          <p:cNvCxnSpPr>
            <a:cxnSpLocks/>
          </p:cNvCxnSpPr>
          <p:nvPr/>
        </p:nvCxnSpPr>
        <p:spPr>
          <a:xfrm>
            <a:off x="5813242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8F08192-D004-7003-D447-5CB036BD5A74}"/>
              </a:ext>
            </a:extLst>
          </p:cNvPr>
          <p:cNvCxnSpPr>
            <a:cxnSpLocks/>
          </p:cNvCxnSpPr>
          <p:nvPr/>
        </p:nvCxnSpPr>
        <p:spPr>
          <a:xfrm>
            <a:off x="5813242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2878242-199A-F47A-3888-A885D1A9AA97}"/>
              </a:ext>
            </a:extLst>
          </p:cNvPr>
          <p:cNvSpPr/>
          <p:nvPr/>
        </p:nvSpPr>
        <p:spPr>
          <a:xfrm>
            <a:off x="8195189" y="2777940"/>
            <a:ext cx="216310" cy="255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3D1D6C1-936C-9034-6D87-0399563C3AC2}"/>
              </a:ext>
            </a:extLst>
          </p:cNvPr>
          <p:cNvSpPr txBox="1"/>
          <p:nvPr/>
        </p:nvSpPr>
        <p:spPr>
          <a:xfrm>
            <a:off x="7556874" y="271488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箭头: 左右 28">
            <a:extLst>
              <a:ext uri="{FF2B5EF4-FFF2-40B4-BE49-F238E27FC236}">
                <a16:creationId xmlns:a16="http://schemas.microsoft.com/office/drawing/2014/main" id="{42938574-8192-09F6-76C0-6F533680187D}"/>
              </a:ext>
            </a:extLst>
          </p:cNvPr>
          <p:cNvSpPr/>
          <p:nvPr/>
        </p:nvSpPr>
        <p:spPr>
          <a:xfrm>
            <a:off x="3806403" y="3868329"/>
            <a:ext cx="1512655" cy="46166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DC41047-BEB5-8381-BC52-FC748D079EB0}"/>
              </a:ext>
            </a:extLst>
          </p:cNvPr>
          <p:cNvSpPr txBox="1"/>
          <p:nvPr/>
        </p:nvSpPr>
        <p:spPr>
          <a:xfrm>
            <a:off x="4255749" y="4237661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SPP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D5DB88-EA63-F52D-77CF-92F513F7156A}"/>
              </a:ext>
            </a:extLst>
          </p:cNvPr>
          <p:cNvSpPr txBox="1"/>
          <p:nvPr/>
        </p:nvSpPr>
        <p:spPr>
          <a:xfrm>
            <a:off x="2494861" y="3734767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62642C-720A-029C-EEBB-29813397D6B9}"/>
              </a:ext>
            </a:extLst>
          </p:cNvPr>
          <p:cNvSpPr txBox="1"/>
          <p:nvPr/>
        </p:nvSpPr>
        <p:spPr>
          <a:xfrm>
            <a:off x="5924055" y="3740970"/>
            <a:ext cx="69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E2EEFD-9A0D-E4DB-DAD1-06A8572EDC4C}"/>
              </a:ext>
            </a:extLst>
          </p:cNvPr>
          <p:cNvSpPr txBox="1"/>
          <p:nvPr/>
        </p:nvSpPr>
        <p:spPr>
          <a:xfrm>
            <a:off x="732403" y="372675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PRESSED!</a:t>
            </a:r>
            <a:endParaRPr lang="zh-CN" altLang="en-US" b="1" dirty="0"/>
          </a:p>
        </p:txBody>
      </p:sp>
      <p:sp>
        <p:nvSpPr>
          <p:cNvPr id="31" name="矩形: 圆角 157">
            <a:extLst>
              <a:ext uri="{FF2B5EF4-FFF2-40B4-BE49-F238E27FC236}">
                <a16:creationId xmlns:a16="http://schemas.microsoft.com/office/drawing/2014/main" id="{3708C528-ECA3-9D61-DF66-B432ADAD7E41}"/>
              </a:ext>
            </a:extLst>
          </p:cNvPr>
          <p:cNvSpPr/>
          <p:nvPr/>
        </p:nvSpPr>
        <p:spPr>
          <a:xfrm>
            <a:off x="6650569" y="378565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D70579E-909B-4F0A-F815-3075AE6BD935}"/>
              </a:ext>
            </a:extLst>
          </p:cNvPr>
          <p:cNvSpPr txBox="1"/>
          <p:nvPr/>
        </p:nvSpPr>
        <p:spPr>
          <a:xfrm>
            <a:off x="6581161" y="373476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133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0AB9E-2E54-B1AA-8AA4-603AC5B63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F810-4D29-CDEE-AC93-7C07769AA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Step 3: Exit Bluetooth AT mode and complete the program</a:t>
            </a:r>
            <a:endParaRPr lang="en-C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D8961-0EBA-D82B-0DA6-9761B0A3F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D60FD-5FA2-E4F2-C51F-BA1D14650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62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67C5BB-545E-2B1F-DD59-00C65D1A98D0}"/>
              </a:ext>
            </a:extLst>
          </p:cNvPr>
          <p:cNvSpPr/>
          <p:nvPr/>
        </p:nvSpPr>
        <p:spPr>
          <a:xfrm>
            <a:off x="598937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273AF0-B5C8-A39D-358A-7775FC7EA946}"/>
              </a:ext>
            </a:extLst>
          </p:cNvPr>
          <p:cNvSpPr txBox="1"/>
          <p:nvPr/>
        </p:nvSpPr>
        <p:spPr>
          <a:xfrm>
            <a:off x="61493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5924AF-299C-8A5C-AE7F-24AC24A86514}"/>
              </a:ext>
            </a:extLst>
          </p:cNvPr>
          <p:cNvSpPr/>
          <p:nvPr/>
        </p:nvSpPr>
        <p:spPr>
          <a:xfrm>
            <a:off x="3147445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18F4BF-45E1-C02F-6A4E-0BE0B7D38B8E}"/>
              </a:ext>
            </a:extLst>
          </p:cNvPr>
          <p:cNvSpPr txBox="1"/>
          <p:nvPr/>
        </p:nvSpPr>
        <p:spPr>
          <a:xfrm>
            <a:off x="2785704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43442B2-F94A-76B4-C4E4-BA9FE32CE7A8}"/>
              </a:ext>
            </a:extLst>
          </p:cNvPr>
          <p:cNvCxnSpPr>
            <a:cxnSpLocks/>
          </p:cNvCxnSpPr>
          <p:nvPr/>
        </p:nvCxnSpPr>
        <p:spPr>
          <a:xfrm>
            <a:off x="2389637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A0E29AF-6697-3895-C861-1F1C86518FA4}"/>
              </a:ext>
            </a:extLst>
          </p:cNvPr>
          <p:cNvCxnSpPr>
            <a:cxnSpLocks/>
          </p:cNvCxnSpPr>
          <p:nvPr/>
        </p:nvCxnSpPr>
        <p:spPr>
          <a:xfrm>
            <a:off x="2389637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0892F6A-942A-E360-1341-64D6091432C3}"/>
              </a:ext>
            </a:extLst>
          </p:cNvPr>
          <p:cNvCxnSpPr>
            <a:cxnSpLocks/>
          </p:cNvCxnSpPr>
          <p:nvPr/>
        </p:nvCxnSpPr>
        <p:spPr>
          <a:xfrm>
            <a:off x="2389637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9759DB28-790E-B1CB-EA83-644A3F7A3830}"/>
              </a:ext>
            </a:extLst>
          </p:cNvPr>
          <p:cNvSpPr/>
          <p:nvPr/>
        </p:nvSpPr>
        <p:spPr>
          <a:xfrm>
            <a:off x="952885" y="4468494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45BF69-60CE-A1A4-DCD4-CA0872CF46CB}"/>
              </a:ext>
            </a:extLst>
          </p:cNvPr>
          <p:cNvSpPr txBox="1"/>
          <p:nvPr/>
        </p:nvSpPr>
        <p:spPr>
          <a:xfrm>
            <a:off x="732403" y="409916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SW1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C7F05C7-88A7-69AC-29C0-0738823D19A1}"/>
              </a:ext>
            </a:extLst>
          </p:cNvPr>
          <p:cNvSpPr/>
          <p:nvPr/>
        </p:nvSpPr>
        <p:spPr>
          <a:xfrm>
            <a:off x="5453703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1E9473F-9568-1325-4610-BE8C10A06C41}"/>
              </a:ext>
            </a:extLst>
          </p:cNvPr>
          <p:cNvSpPr txBox="1"/>
          <p:nvPr/>
        </p:nvSpPr>
        <p:spPr>
          <a:xfrm>
            <a:off x="5073410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1C6A46F-FE07-FCDE-8601-E07E27C4E4D3}"/>
              </a:ext>
            </a:extLst>
          </p:cNvPr>
          <p:cNvSpPr/>
          <p:nvPr/>
        </p:nvSpPr>
        <p:spPr>
          <a:xfrm>
            <a:off x="6594343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6A88CB2-C7D7-FDE4-3108-8FCE36F65E2B}"/>
              </a:ext>
            </a:extLst>
          </p:cNvPr>
          <p:cNvSpPr txBox="1"/>
          <p:nvPr/>
        </p:nvSpPr>
        <p:spPr>
          <a:xfrm>
            <a:off x="777392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BBB1055-1690-1397-DC44-B5546EF4C94D}"/>
              </a:ext>
            </a:extLst>
          </p:cNvPr>
          <p:cNvCxnSpPr>
            <a:cxnSpLocks/>
          </p:cNvCxnSpPr>
          <p:nvPr/>
        </p:nvCxnSpPr>
        <p:spPr>
          <a:xfrm>
            <a:off x="5813242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9007B2E-4611-8EE4-3339-18D621E757F0}"/>
              </a:ext>
            </a:extLst>
          </p:cNvPr>
          <p:cNvCxnSpPr>
            <a:cxnSpLocks/>
          </p:cNvCxnSpPr>
          <p:nvPr/>
        </p:nvCxnSpPr>
        <p:spPr>
          <a:xfrm>
            <a:off x="5813242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3B0C311-6ACC-9EB1-4B51-0574AF4ED61D}"/>
              </a:ext>
            </a:extLst>
          </p:cNvPr>
          <p:cNvCxnSpPr>
            <a:cxnSpLocks/>
          </p:cNvCxnSpPr>
          <p:nvPr/>
        </p:nvCxnSpPr>
        <p:spPr>
          <a:xfrm>
            <a:off x="5813242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F6C2955-2C0B-51E3-EA44-54225C681256}"/>
              </a:ext>
            </a:extLst>
          </p:cNvPr>
          <p:cNvSpPr/>
          <p:nvPr/>
        </p:nvSpPr>
        <p:spPr>
          <a:xfrm>
            <a:off x="8195189" y="2777940"/>
            <a:ext cx="216310" cy="255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A21710-B3EA-66FC-7AE4-3240B69E115F}"/>
              </a:ext>
            </a:extLst>
          </p:cNvPr>
          <p:cNvSpPr txBox="1"/>
          <p:nvPr/>
        </p:nvSpPr>
        <p:spPr>
          <a:xfrm>
            <a:off x="7556874" y="271488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箭头: 左右 28">
            <a:extLst>
              <a:ext uri="{FF2B5EF4-FFF2-40B4-BE49-F238E27FC236}">
                <a16:creationId xmlns:a16="http://schemas.microsoft.com/office/drawing/2014/main" id="{7A4F03DA-CE63-09F1-9971-ED6E251584B5}"/>
              </a:ext>
            </a:extLst>
          </p:cNvPr>
          <p:cNvSpPr/>
          <p:nvPr/>
        </p:nvSpPr>
        <p:spPr>
          <a:xfrm>
            <a:off x="3806403" y="3868329"/>
            <a:ext cx="1512655" cy="46166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220DA85-E465-E4E2-C8BC-9D1094F7E9C3}"/>
              </a:ext>
            </a:extLst>
          </p:cNvPr>
          <p:cNvSpPr txBox="1"/>
          <p:nvPr/>
        </p:nvSpPr>
        <p:spPr>
          <a:xfrm>
            <a:off x="4255749" y="4237661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SPP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4B966A-7EAE-3C5C-0E7F-72038A86A2CA}"/>
              </a:ext>
            </a:extLst>
          </p:cNvPr>
          <p:cNvSpPr txBox="1"/>
          <p:nvPr/>
        </p:nvSpPr>
        <p:spPr>
          <a:xfrm>
            <a:off x="2494861" y="3734767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025796-2EF3-2863-39A6-69E63D35C533}"/>
              </a:ext>
            </a:extLst>
          </p:cNvPr>
          <p:cNvSpPr txBox="1"/>
          <p:nvPr/>
        </p:nvSpPr>
        <p:spPr>
          <a:xfrm>
            <a:off x="5924055" y="3740970"/>
            <a:ext cx="69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2E0ABD4-A885-4CB7-FC7B-C2488C8DF17F}"/>
              </a:ext>
            </a:extLst>
          </p:cNvPr>
          <p:cNvSpPr txBox="1"/>
          <p:nvPr/>
        </p:nvSpPr>
        <p:spPr>
          <a:xfrm>
            <a:off x="732403" y="372675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PRESSED!</a:t>
            </a:r>
            <a:endParaRPr lang="zh-CN" altLang="en-US" b="1" dirty="0"/>
          </a:p>
        </p:txBody>
      </p:sp>
      <p:sp>
        <p:nvSpPr>
          <p:cNvPr id="31" name="矩形: 圆角 157">
            <a:extLst>
              <a:ext uri="{FF2B5EF4-FFF2-40B4-BE49-F238E27FC236}">
                <a16:creationId xmlns:a16="http://schemas.microsoft.com/office/drawing/2014/main" id="{CD4C5413-C972-0452-9147-02100B5C62C3}"/>
              </a:ext>
            </a:extLst>
          </p:cNvPr>
          <p:cNvSpPr/>
          <p:nvPr/>
        </p:nvSpPr>
        <p:spPr>
          <a:xfrm>
            <a:off x="6650569" y="3785658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33377E1-1FFD-A51A-2A59-757632AF3EFE}"/>
              </a:ext>
            </a:extLst>
          </p:cNvPr>
          <p:cNvSpPr txBox="1"/>
          <p:nvPr/>
        </p:nvSpPr>
        <p:spPr>
          <a:xfrm>
            <a:off x="6581161" y="3734767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D57801-FE0F-0B4E-E2A3-C4DAAA788261}"/>
              </a:ext>
            </a:extLst>
          </p:cNvPr>
          <p:cNvSpPr txBox="1"/>
          <p:nvPr/>
        </p:nvSpPr>
        <p:spPr>
          <a:xfrm>
            <a:off x="2204416" y="4938703"/>
            <a:ext cx="674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Receive the character from UART5 through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UART5IntHandler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0686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6917A-60FE-C4CF-BF9D-F7CD0EE36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5E10-CEAC-D502-9468-EB772FA3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Step 3: Exit Bluetooth AT mode and complete the program</a:t>
            </a:r>
            <a:endParaRPr lang="en-C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601CA-EA31-BDFE-3278-DF5E399E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E94FE-8E27-D5F4-3CCE-399DE4539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63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029E5B-64DA-5C08-BEB1-7349C944FD37}"/>
              </a:ext>
            </a:extLst>
          </p:cNvPr>
          <p:cNvSpPr/>
          <p:nvPr/>
        </p:nvSpPr>
        <p:spPr>
          <a:xfrm>
            <a:off x="598937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CAF567-A95E-C2EC-F5A0-FE7FD7BD70AA}"/>
              </a:ext>
            </a:extLst>
          </p:cNvPr>
          <p:cNvSpPr txBox="1"/>
          <p:nvPr/>
        </p:nvSpPr>
        <p:spPr>
          <a:xfrm>
            <a:off x="61493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2977206-0819-2E74-25E8-72AF6A277BB8}"/>
              </a:ext>
            </a:extLst>
          </p:cNvPr>
          <p:cNvSpPr/>
          <p:nvPr/>
        </p:nvSpPr>
        <p:spPr>
          <a:xfrm>
            <a:off x="3147445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6C8478-7EE4-231A-3072-80FAEB94D0EF}"/>
              </a:ext>
            </a:extLst>
          </p:cNvPr>
          <p:cNvSpPr txBox="1"/>
          <p:nvPr/>
        </p:nvSpPr>
        <p:spPr>
          <a:xfrm>
            <a:off x="2785704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2F765E2-B489-BD97-042C-449FC23AF663}"/>
              </a:ext>
            </a:extLst>
          </p:cNvPr>
          <p:cNvCxnSpPr>
            <a:cxnSpLocks/>
          </p:cNvCxnSpPr>
          <p:nvPr/>
        </p:nvCxnSpPr>
        <p:spPr>
          <a:xfrm>
            <a:off x="2389637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8F66787-010E-8FF2-5C51-99B9CBFAC7C2}"/>
              </a:ext>
            </a:extLst>
          </p:cNvPr>
          <p:cNvCxnSpPr>
            <a:cxnSpLocks/>
          </p:cNvCxnSpPr>
          <p:nvPr/>
        </p:nvCxnSpPr>
        <p:spPr>
          <a:xfrm>
            <a:off x="2389637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17C17F3-72A7-131D-2011-F980CCCC835F}"/>
              </a:ext>
            </a:extLst>
          </p:cNvPr>
          <p:cNvCxnSpPr>
            <a:cxnSpLocks/>
          </p:cNvCxnSpPr>
          <p:nvPr/>
        </p:nvCxnSpPr>
        <p:spPr>
          <a:xfrm>
            <a:off x="2389637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B1AC5B6D-5E1A-C046-7591-745350C0B95D}"/>
              </a:ext>
            </a:extLst>
          </p:cNvPr>
          <p:cNvSpPr/>
          <p:nvPr/>
        </p:nvSpPr>
        <p:spPr>
          <a:xfrm>
            <a:off x="952885" y="4468494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AE145C9-10CF-C8D6-BC62-D501F1710977}"/>
              </a:ext>
            </a:extLst>
          </p:cNvPr>
          <p:cNvSpPr txBox="1"/>
          <p:nvPr/>
        </p:nvSpPr>
        <p:spPr>
          <a:xfrm>
            <a:off x="732403" y="409916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SW1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A04CBE-5DF5-9CD2-749A-561B0F553239}"/>
              </a:ext>
            </a:extLst>
          </p:cNvPr>
          <p:cNvSpPr/>
          <p:nvPr/>
        </p:nvSpPr>
        <p:spPr>
          <a:xfrm>
            <a:off x="5453703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399FA39-662B-6285-4A4C-F65AD194125F}"/>
              </a:ext>
            </a:extLst>
          </p:cNvPr>
          <p:cNvSpPr txBox="1"/>
          <p:nvPr/>
        </p:nvSpPr>
        <p:spPr>
          <a:xfrm>
            <a:off x="5073410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ACF7A47-3986-AC52-87EF-72FE7477DD2F}"/>
              </a:ext>
            </a:extLst>
          </p:cNvPr>
          <p:cNvSpPr/>
          <p:nvPr/>
        </p:nvSpPr>
        <p:spPr>
          <a:xfrm>
            <a:off x="6594343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04A836A-6DAB-213E-05DB-CE33033A9773}"/>
              </a:ext>
            </a:extLst>
          </p:cNvPr>
          <p:cNvSpPr txBox="1"/>
          <p:nvPr/>
        </p:nvSpPr>
        <p:spPr>
          <a:xfrm>
            <a:off x="777392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C15F912-1D6F-AB73-710D-1669204DE00F}"/>
              </a:ext>
            </a:extLst>
          </p:cNvPr>
          <p:cNvCxnSpPr>
            <a:cxnSpLocks/>
          </p:cNvCxnSpPr>
          <p:nvPr/>
        </p:nvCxnSpPr>
        <p:spPr>
          <a:xfrm>
            <a:off x="5813242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BF8A64D-5C3C-F0A1-C4C5-152C901A82EE}"/>
              </a:ext>
            </a:extLst>
          </p:cNvPr>
          <p:cNvCxnSpPr>
            <a:cxnSpLocks/>
          </p:cNvCxnSpPr>
          <p:nvPr/>
        </p:nvCxnSpPr>
        <p:spPr>
          <a:xfrm>
            <a:off x="5813242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2E59DC4-A97B-7B89-74AC-F4993FFE7964}"/>
              </a:ext>
            </a:extLst>
          </p:cNvPr>
          <p:cNvCxnSpPr>
            <a:cxnSpLocks/>
          </p:cNvCxnSpPr>
          <p:nvPr/>
        </p:nvCxnSpPr>
        <p:spPr>
          <a:xfrm>
            <a:off x="5813242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E35ED872-0EDA-6093-84B4-DCD1AF740780}"/>
              </a:ext>
            </a:extLst>
          </p:cNvPr>
          <p:cNvSpPr/>
          <p:nvPr/>
        </p:nvSpPr>
        <p:spPr>
          <a:xfrm>
            <a:off x="8195189" y="2777940"/>
            <a:ext cx="216310" cy="255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F0D7D0A-A194-7F42-1F99-4C166978F2A9}"/>
              </a:ext>
            </a:extLst>
          </p:cNvPr>
          <p:cNvSpPr txBox="1"/>
          <p:nvPr/>
        </p:nvSpPr>
        <p:spPr>
          <a:xfrm>
            <a:off x="7556874" y="271488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箭头: 左右 28">
            <a:extLst>
              <a:ext uri="{FF2B5EF4-FFF2-40B4-BE49-F238E27FC236}">
                <a16:creationId xmlns:a16="http://schemas.microsoft.com/office/drawing/2014/main" id="{FE3DDDED-0B9A-C7DC-09F3-CA0225F58136}"/>
              </a:ext>
            </a:extLst>
          </p:cNvPr>
          <p:cNvSpPr/>
          <p:nvPr/>
        </p:nvSpPr>
        <p:spPr>
          <a:xfrm>
            <a:off x="3806403" y="3868329"/>
            <a:ext cx="1512655" cy="46166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4E520E0-A431-E974-14AF-6C1CEBE82F86}"/>
              </a:ext>
            </a:extLst>
          </p:cNvPr>
          <p:cNvSpPr txBox="1"/>
          <p:nvPr/>
        </p:nvSpPr>
        <p:spPr>
          <a:xfrm>
            <a:off x="4255749" y="4237661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SPP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384CB3-E549-C8F3-F006-90ADB96012A0}"/>
              </a:ext>
            </a:extLst>
          </p:cNvPr>
          <p:cNvSpPr txBox="1"/>
          <p:nvPr/>
        </p:nvSpPr>
        <p:spPr>
          <a:xfrm>
            <a:off x="2494861" y="3734767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6173A2-AA90-E258-A7EA-B951ABF767B8}"/>
              </a:ext>
            </a:extLst>
          </p:cNvPr>
          <p:cNvSpPr txBox="1"/>
          <p:nvPr/>
        </p:nvSpPr>
        <p:spPr>
          <a:xfrm>
            <a:off x="5924055" y="3740970"/>
            <a:ext cx="69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58ABE2-7C33-C41D-A038-603F9136A5EF}"/>
              </a:ext>
            </a:extLst>
          </p:cNvPr>
          <p:cNvSpPr txBox="1"/>
          <p:nvPr/>
        </p:nvSpPr>
        <p:spPr>
          <a:xfrm>
            <a:off x="732403" y="372675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PRESSED!</a:t>
            </a:r>
            <a:endParaRPr lang="zh-CN" altLang="en-US" b="1" dirty="0"/>
          </a:p>
        </p:txBody>
      </p:sp>
      <p:sp>
        <p:nvSpPr>
          <p:cNvPr id="31" name="矩形: 圆角 157">
            <a:extLst>
              <a:ext uri="{FF2B5EF4-FFF2-40B4-BE49-F238E27FC236}">
                <a16:creationId xmlns:a16="http://schemas.microsoft.com/office/drawing/2014/main" id="{EA53C9BB-52E3-5FB6-0864-11C6727A52A8}"/>
              </a:ext>
            </a:extLst>
          </p:cNvPr>
          <p:cNvSpPr/>
          <p:nvPr/>
        </p:nvSpPr>
        <p:spPr>
          <a:xfrm>
            <a:off x="8096540" y="3084470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F7A12D2-F9F2-58BA-9563-7437852E3AF9}"/>
              </a:ext>
            </a:extLst>
          </p:cNvPr>
          <p:cNvSpPr txBox="1"/>
          <p:nvPr/>
        </p:nvSpPr>
        <p:spPr>
          <a:xfrm>
            <a:off x="8027132" y="3033579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DA982FE-0C8E-E0AD-AECD-C6590ABFC0CB}"/>
              </a:ext>
            </a:extLst>
          </p:cNvPr>
          <p:cNvSpPr txBox="1"/>
          <p:nvPr/>
        </p:nvSpPr>
        <p:spPr>
          <a:xfrm>
            <a:off x="2204416" y="4938703"/>
            <a:ext cx="674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Receive the character from UART5 through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UART5IntHandler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16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94C25-6BCE-2817-06FA-BFAC9F98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40C8-544B-031A-5933-2C570D95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Step 3: Exit Bluetooth AT mode and complete the program</a:t>
            </a:r>
            <a:endParaRPr lang="en-C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74A98-F3EB-54E5-7E8C-2C6A9974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90C30-2B5B-322C-4DCE-DAF95B7D9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64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60278C1-AF93-88F7-5F2D-3A77083C71E6}"/>
              </a:ext>
            </a:extLst>
          </p:cNvPr>
          <p:cNvSpPr/>
          <p:nvPr/>
        </p:nvSpPr>
        <p:spPr>
          <a:xfrm>
            <a:off x="598937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A4ADF3-8DC0-A228-87B0-9483DC0F312C}"/>
              </a:ext>
            </a:extLst>
          </p:cNvPr>
          <p:cNvSpPr txBox="1"/>
          <p:nvPr/>
        </p:nvSpPr>
        <p:spPr>
          <a:xfrm>
            <a:off x="61493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FE6FE7-1DA6-6C92-258D-FAF648FE9A6F}"/>
              </a:ext>
            </a:extLst>
          </p:cNvPr>
          <p:cNvSpPr/>
          <p:nvPr/>
        </p:nvSpPr>
        <p:spPr>
          <a:xfrm>
            <a:off x="3147445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0B64947-D014-280B-298C-778E22374E7E}"/>
              </a:ext>
            </a:extLst>
          </p:cNvPr>
          <p:cNvSpPr txBox="1"/>
          <p:nvPr/>
        </p:nvSpPr>
        <p:spPr>
          <a:xfrm>
            <a:off x="2785704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77A38FA-E80E-B7D2-48C9-8C99BEB09EB8}"/>
              </a:ext>
            </a:extLst>
          </p:cNvPr>
          <p:cNvCxnSpPr>
            <a:cxnSpLocks/>
          </p:cNvCxnSpPr>
          <p:nvPr/>
        </p:nvCxnSpPr>
        <p:spPr>
          <a:xfrm>
            <a:off x="2389637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1109C01-C0B3-8538-A566-1C3A3F9FD5A7}"/>
              </a:ext>
            </a:extLst>
          </p:cNvPr>
          <p:cNvCxnSpPr>
            <a:cxnSpLocks/>
          </p:cNvCxnSpPr>
          <p:nvPr/>
        </p:nvCxnSpPr>
        <p:spPr>
          <a:xfrm>
            <a:off x="2389637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6FF98CE-7696-6D43-3A2E-C06F4CAA326C}"/>
              </a:ext>
            </a:extLst>
          </p:cNvPr>
          <p:cNvCxnSpPr>
            <a:cxnSpLocks/>
          </p:cNvCxnSpPr>
          <p:nvPr/>
        </p:nvCxnSpPr>
        <p:spPr>
          <a:xfrm>
            <a:off x="2389637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32E5D35F-357B-E6C0-3CFF-AF86829BD5E5}"/>
              </a:ext>
            </a:extLst>
          </p:cNvPr>
          <p:cNvSpPr/>
          <p:nvPr/>
        </p:nvSpPr>
        <p:spPr>
          <a:xfrm>
            <a:off x="952885" y="4468494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BABACD-228A-16A5-DB0D-3D7F47DC3B67}"/>
              </a:ext>
            </a:extLst>
          </p:cNvPr>
          <p:cNvSpPr txBox="1"/>
          <p:nvPr/>
        </p:nvSpPr>
        <p:spPr>
          <a:xfrm>
            <a:off x="732403" y="409916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SW1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273A4D3-EBB3-7D61-ED7F-BC77C50E7C51}"/>
              </a:ext>
            </a:extLst>
          </p:cNvPr>
          <p:cNvSpPr/>
          <p:nvPr/>
        </p:nvSpPr>
        <p:spPr>
          <a:xfrm>
            <a:off x="5453703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CB827C0-F073-B6D8-3156-392394B72EE5}"/>
              </a:ext>
            </a:extLst>
          </p:cNvPr>
          <p:cNvSpPr txBox="1"/>
          <p:nvPr/>
        </p:nvSpPr>
        <p:spPr>
          <a:xfrm>
            <a:off x="5073410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6FA0AA2-AF11-1A07-11CE-D4E46916A370}"/>
              </a:ext>
            </a:extLst>
          </p:cNvPr>
          <p:cNvSpPr/>
          <p:nvPr/>
        </p:nvSpPr>
        <p:spPr>
          <a:xfrm>
            <a:off x="6594343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C6A925F-42BF-9D29-F055-AF2FD879EB0F}"/>
              </a:ext>
            </a:extLst>
          </p:cNvPr>
          <p:cNvSpPr txBox="1"/>
          <p:nvPr/>
        </p:nvSpPr>
        <p:spPr>
          <a:xfrm>
            <a:off x="777392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7F378A6-0235-1F89-6027-F1A61414C4AB}"/>
              </a:ext>
            </a:extLst>
          </p:cNvPr>
          <p:cNvCxnSpPr>
            <a:cxnSpLocks/>
          </p:cNvCxnSpPr>
          <p:nvPr/>
        </p:nvCxnSpPr>
        <p:spPr>
          <a:xfrm>
            <a:off x="5813242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E89314F-3132-8756-72FE-4474183F9024}"/>
              </a:ext>
            </a:extLst>
          </p:cNvPr>
          <p:cNvCxnSpPr>
            <a:cxnSpLocks/>
          </p:cNvCxnSpPr>
          <p:nvPr/>
        </p:nvCxnSpPr>
        <p:spPr>
          <a:xfrm>
            <a:off x="5813242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467A62E-DA47-9319-EF31-91C18481BC49}"/>
              </a:ext>
            </a:extLst>
          </p:cNvPr>
          <p:cNvCxnSpPr>
            <a:cxnSpLocks/>
          </p:cNvCxnSpPr>
          <p:nvPr/>
        </p:nvCxnSpPr>
        <p:spPr>
          <a:xfrm>
            <a:off x="5813242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FFE7514-79EB-6A79-C164-0FD60CEC44CF}"/>
              </a:ext>
            </a:extLst>
          </p:cNvPr>
          <p:cNvSpPr/>
          <p:nvPr/>
        </p:nvSpPr>
        <p:spPr>
          <a:xfrm>
            <a:off x="8195189" y="2777940"/>
            <a:ext cx="216310" cy="255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65104D2-7716-8EAE-5486-EBC5D352C54A}"/>
              </a:ext>
            </a:extLst>
          </p:cNvPr>
          <p:cNvSpPr txBox="1"/>
          <p:nvPr/>
        </p:nvSpPr>
        <p:spPr>
          <a:xfrm>
            <a:off x="7556874" y="271488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箭头: 左右 28">
            <a:extLst>
              <a:ext uri="{FF2B5EF4-FFF2-40B4-BE49-F238E27FC236}">
                <a16:creationId xmlns:a16="http://schemas.microsoft.com/office/drawing/2014/main" id="{635E89D8-7966-656E-5A34-2549C0CE48A5}"/>
              </a:ext>
            </a:extLst>
          </p:cNvPr>
          <p:cNvSpPr/>
          <p:nvPr/>
        </p:nvSpPr>
        <p:spPr>
          <a:xfrm>
            <a:off x="3806403" y="3868329"/>
            <a:ext cx="1512655" cy="46166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50D9D5A-FB2F-1AF6-0E7B-D60116E6643A}"/>
              </a:ext>
            </a:extLst>
          </p:cNvPr>
          <p:cNvSpPr txBox="1"/>
          <p:nvPr/>
        </p:nvSpPr>
        <p:spPr>
          <a:xfrm>
            <a:off x="4255749" y="4237661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SPP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646681-6033-8960-FBE5-F821DCE53578}"/>
              </a:ext>
            </a:extLst>
          </p:cNvPr>
          <p:cNvSpPr txBox="1"/>
          <p:nvPr/>
        </p:nvSpPr>
        <p:spPr>
          <a:xfrm>
            <a:off x="2494861" y="3734767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E82172-C4B1-8E7E-7D74-958CB03EA07E}"/>
              </a:ext>
            </a:extLst>
          </p:cNvPr>
          <p:cNvSpPr txBox="1"/>
          <p:nvPr/>
        </p:nvSpPr>
        <p:spPr>
          <a:xfrm>
            <a:off x="5924055" y="3740970"/>
            <a:ext cx="69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4E3972-B1F7-B4C0-8617-902AFF864F69}"/>
              </a:ext>
            </a:extLst>
          </p:cNvPr>
          <p:cNvSpPr txBox="1"/>
          <p:nvPr/>
        </p:nvSpPr>
        <p:spPr>
          <a:xfrm>
            <a:off x="732403" y="372675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PRESSED!</a:t>
            </a:r>
            <a:endParaRPr lang="zh-CN" altLang="en-US" b="1" dirty="0"/>
          </a:p>
        </p:txBody>
      </p:sp>
      <p:sp>
        <p:nvSpPr>
          <p:cNvPr id="31" name="矩形: 圆角 157">
            <a:extLst>
              <a:ext uri="{FF2B5EF4-FFF2-40B4-BE49-F238E27FC236}">
                <a16:creationId xmlns:a16="http://schemas.microsoft.com/office/drawing/2014/main" id="{13027C43-E9BD-F33C-BA0B-9A3810AE92E0}"/>
              </a:ext>
            </a:extLst>
          </p:cNvPr>
          <p:cNvSpPr/>
          <p:nvPr/>
        </p:nvSpPr>
        <p:spPr>
          <a:xfrm>
            <a:off x="8096540" y="3084470"/>
            <a:ext cx="194007" cy="267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D3AACBD-4DB4-A58C-C671-5AD1D01DE6B9}"/>
              </a:ext>
            </a:extLst>
          </p:cNvPr>
          <p:cNvSpPr txBox="1"/>
          <p:nvPr/>
        </p:nvSpPr>
        <p:spPr>
          <a:xfrm>
            <a:off x="8027132" y="3033579"/>
            <a:ext cx="34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D6997275-775C-2757-1C86-9E731E7E444C}"/>
              </a:ext>
            </a:extLst>
          </p:cNvPr>
          <p:cNvSpPr/>
          <p:nvPr/>
        </p:nvSpPr>
        <p:spPr>
          <a:xfrm>
            <a:off x="4948332" y="1802178"/>
            <a:ext cx="2671194" cy="974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LED:</a:t>
            </a:r>
          </a:p>
          <a:p>
            <a:pPr algn="ctr"/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receive character “X”. I should be ON.</a:t>
            </a:r>
            <a:endParaRPr lang="zh-CN" altLang="en-US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5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47049-9D45-7A31-EA48-28ED8B74B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B887-900E-8949-70F7-7ADA434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Step 3: Exit Bluetooth AT mode and complete the program</a:t>
            </a:r>
            <a:endParaRPr lang="en-C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FDB7C-BB19-307C-71F2-A98F7C08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A2095-90A1-1DC0-49F3-19E60CB24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65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4C82A3-4FBC-0C1E-C063-9C78FB8977EE}"/>
              </a:ext>
            </a:extLst>
          </p:cNvPr>
          <p:cNvSpPr/>
          <p:nvPr/>
        </p:nvSpPr>
        <p:spPr>
          <a:xfrm>
            <a:off x="598937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9E6888-EC7F-008C-F136-BC046EE5F1CC}"/>
              </a:ext>
            </a:extLst>
          </p:cNvPr>
          <p:cNvSpPr txBox="1"/>
          <p:nvPr/>
        </p:nvSpPr>
        <p:spPr>
          <a:xfrm>
            <a:off x="61493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0C1C32-4A1E-725F-C8AD-33615C0051EC}"/>
              </a:ext>
            </a:extLst>
          </p:cNvPr>
          <p:cNvSpPr/>
          <p:nvPr/>
        </p:nvSpPr>
        <p:spPr>
          <a:xfrm>
            <a:off x="3147445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376EDE-8E57-7C88-0DF3-32F6C46E8A43}"/>
              </a:ext>
            </a:extLst>
          </p:cNvPr>
          <p:cNvSpPr txBox="1"/>
          <p:nvPr/>
        </p:nvSpPr>
        <p:spPr>
          <a:xfrm>
            <a:off x="2785704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3B1D95B-147C-15AD-ADE4-5FA9C8C9205F}"/>
              </a:ext>
            </a:extLst>
          </p:cNvPr>
          <p:cNvCxnSpPr>
            <a:cxnSpLocks/>
          </p:cNvCxnSpPr>
          <p:nvPr/>
        </p:nvCxnSpPr>
        <p:spPr>
          <a:xfrm>
            <a:off x="2389637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BD608EF-2DD1-A8BE-A485-4C5413F15BA2}"/>
              </a:ext>
            </a:extLst>
          </p:cNvPr>
          <p:cNvCxnSpPr>
            <a:cxnSpLocks/>
          </p:cNvCxnSpPr>
          <p:nvPr/>
        </p:nvCxnSpPr>
        <p:spPr>
          <a:xfrm>
            <a:off x="2389637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8AE145D-8A47-5DDB-24AD-4EDA3BE1E9A0}"/>
              </a:ext>
            </a:extLst>
          </p:cNvPr>
          <p:cNvCxnSpPr>
            <a:cxnSpLocks/>
          </p:cNvCxnSpPr>
          <p:nvPr/>
        </p:nvCxnSpPr>
        <p:spPr>
          <a:xfrm>
            <a:off x="2389637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3A6067D4-DDDA-8A33-01CC-C2718D7A65E1}"/>
              </a:ext>
            </a:extLst>
          </p:cNvPr>
          <p:cNvSpPr/>
          <p:nvPr/>
        </p:nvSpPr>
        <p:spPr>
          <a:xfrm>
            <a:off x="952885" y="4468494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A402490-1B2B-C993-6085-0140D9757541}"/>
              </a:ext>
            </a:extLst>
          </p:cNvPr>
          <p:cNvSpPr txBox="1"/>
          <p:nvPr/>
        </p:nvSpPr>
        <p:spPr>
          <a:xfrm>
            <a:off x="732403" y="409916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SW1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F7DC34B-CAC7-6B31-1567-CDA8875B310D}"/>
              </a:ext>
            </a:extLst>
          </p:cNvPr>
          <p:cNvSpPr/>
          <p:nvPr/>
        </p:nvSpPr>
        <p:spPr>
          <a:xfrm>
            <a:off x="5453703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2CA3717-EF49-D8C6-6E8F-D0FABCFB2268}"/>
              </a:ext>
            </a:extLst>
          </p:cNvPr>
          <p:cNvSpPr txBox="1"/>
          <p:nvPr/>
        </p:nvSpPr>
        <p:spPr>
          <a:xfrm>
            <a:off x="5073410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CC33789-953A-2210-52CB-6FB1CA4D5A85}"/>
              </a:ext>
            </a:extLst>
          </p:cNvPr>
          <p:cNvSpPr/>
          <p:nvPr/>
        </p:nvSpPr>
        <p:spPr>
          <a:xfrm>
            <a:off x="6594343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2A35A32-FC8C-DD4A-8960-E973B6FB00F3}"/>
              </a:ext>
            </a:extLst>
          </p:cNvPr>
          <p:cNvSpPr txBox="1"/>
          <p:nvPr/>
        </p:nvSpPr>
        <p:spPr>
          <a:xfrm>
            <a:off x="777392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42CFA59-840E-8412-057B-272FF8CF3FF7}"/>
              </a:ext>
            </a:extLst>
          </p:cNvPr>
          <p:cNvCxnSpPr>
            <a:cxnSpLocks/>
          </p:cNvCxnSpPr>
          <p:nvPr/>
        </p:nvCxnSpPr>
        <p:spPr>
          <a:xfrm>
            <a:off x="5813242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07D4FA7-694A-9BD4-00F4-F4D08AAEC311}"/>
              </a:ext>
            </a:extLst>
          </p:cNvPr>
          <p:cNvCxnSpPr>
            <a:cxnSpLocks/>
          </p:cNvCxnSpPr>
          <p:nvPr/>
        </p:nvCxnSpPr>
        <p:spPr>
          <a:xfrm>
            <a:off x="5813242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F134E71-8547-162F-8F92-A950AC973621}"/>
              </a:ext>
            </a:extLst>
          </p:cNvPr>
          <p:cNvCxnSpPr>
            <a:cxnSpLocks/>
          </p:cNvCxnSpPr>
          <p:nvPr/>
        </p:nvCxnSpPr>
        <p:spPr>
          <a:xfrm>
            <a:off x="5813242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96F0C8E0-0F4D-4968-F5F9-A7074E4E2CB7}"/>
              </a:ext>
            </a:extLst>
          </p:cNvPr>
          <p:cNvSpPr/>
          <p:nvPr/>
        </p:nvSpPr>
        <p:spPr>
          <a:xfrm>
            <a:off x="8195189" y="2777940"/>
            <a:ext cx="216310" cy="255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7E48554-9998-D428-21FF-BAEC01F78121}"/>
              </a:ext>
            </a:extLst>
          </p:cNvPr>
          <p:cNvSpPr txBox="1"/>
          <p:nvPr/>
        </p:nvSpPr>
        <p:spPr>
          <a:xfrm>
            <a:off x="7556874" y="271488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箭头: 左右 28">
            <a:extLst>
              <a:ext uri="{FF2B5EF4-FFF2-40B4-BE49-F238E27FC236}">
                <a16:creationId xmlns:a16="http://schemas.microsoft.com/office/drawing/2014/main" id="{2646DCC5-E85F-8473-88B5-4E983A59760D}"/>
              </a:ext>
            </a:extLst>
          </p:cNvPr>
          <p:cNvSpPr/>
          <p:nvPr/>
        </p:nvSpPr>
        <p:spPr>
          <a:xfrm>
            <a:off x="3806403" y="3868329"/>
            <a:ext cx="1512655" cy="46166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4B54349-69AC-62B5-11AE-FF06A3CAE417}"/>
              </a:ext>
            </a:extLst>
          </p:cNvPr>
          <p:cNvSpPr txBox="1"/>
          <p:nvPr/>
        </p:nvSpPr>
        <p:spPr>
          <a:xfrm>
            <a:off x="4255749" y="4237661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SPP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D4B640-6B66-42F2-6FC1-299955A54A92}"/>
              </a:ext>
            </a:extLst>
          </p:cNvPr>
          <p:cNvSpPr txBox="1"/>
          <p:nvPr/>
        </p:nvSpPr>
        <p:spPr>
          <a:xfrm>
            <a:off x="2494861" y="3734767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8749D2-64C1-496D-4EDA-B1E0E7A04235}"/>
              </a:ext>
            </a:extLst>
          </p:cNvPr>
          <p:cNvSpPr txBox="1"/>
          <p:nvPr/>
        </p:nvSpPr>
        <p:spPr>
          <a:xfrm>
            <a:off x="5924055" y="3740970"/>
            <a:ext cx="69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AE20ED-6693-107A-0539-67AAE6898FBA}"/>
              </a:ext>
            </a:extLst>
          </p:cNvPr>
          <p:cNvSpPr txBox="1"/>
          <p:nvPr/>
        </p:nvSpPr>
        <p:spPr>
          <a:xfrm>
            <a:off x="732403" y="372675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PRESSED!</a:t>
            </a:r>
            <a:endParaRPr lang="zh-CN" altLang="en-US" b="1" dirty="0"/>
          </a:p>
        </p:txBody>
      </p:sp>
      <p:pic>
        <p:nvPicPr>
          <p:cNvPr id="28" name="图形 27" descr="灯泡和齿轮 纯色填充">
            <a:extLst>
              <a:ext uri="{FF2B5EF4-FFF2-40B4-BE49-F238E27FC236}">
                <a16:creationId xmlns:a16="http://schemas.microsoft.com/office/drawing/2014/main" id="{62D38B52-C121-01E9-04C4-2B01B0FF4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3801" y="2780006"/>
            <a:ext cx="239086" cy="23908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D541F45-36D3-D9ED-3FEA-00B2262F09D6}"/>
              </a:ext>
            </a:extLst>
          </p:cNvPr>
          <p:cNvSpPr txBox="1"/>
          <p:nvPr/>
        </p:nvSpPr>
        <p:spPr>
          <a:xfrm>
            <a:off x="7921208" y="30596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ON!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068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91921-B7E1-69CA-12B1-CE99919B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BB5E-10FB-2C4B-B965-7047D79A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Step 3: Exit Bluetooth AT mode and complete the program</a:t>
            </a:r>
            <a:endParaRPr lang="en-C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68F66-4F59-D682-ED6C-967851238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AF2E2-9074-B6D2-8CDD-C9FAF8BA7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66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31065A-FC75-5A07-7326-73F68D38F92B}"/>
              </a:ext>
            </a:extLst>
          </p:cNvPr>
          <p:cNvSpPr/>
          <p:nvPr/>
        </p:nvSpPr>
        <p:spPr>
          <a:xfrm>
            <a:off x="598937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3A5639-7D59-38B8-73D7-463B230F7DEB}"/>
              </a:ext>
            </a:extLst>
          </p:cNvPr>
          <p:cNvSpPr txBox="1"/>
          <p:nvPr/>
        </p:nvSpPr>
        <p:spPr>
          <a:xfrm>
            <a:off x="61493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B73C03-C6AE-1C5A-3A75-C888DAF5BF21}"/>
              </a:ext>
            </a:extLst>
          </p:cNvPr>
          <p:cNvSpPr/>
          <p:nvPr/>
        </p:nvSpPr>
        <p:spPr>
          <a:xfrm>
            <a:off x="3147445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8E19E2-AAE4-F86A-A3D1-393A2059C1AB}"/>
              </a:ext>
            </a:extLst>
          </p:cNvPr>
          <p:cNvSpPr txBox="1"/>
          <p:nvPr/>
        </p:nvSpPr>
        <p:spPr>
          <a:xfrm>
            <a:off x="2785704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77877E6-01D0-7B92-DEA7-DE16271BDFAE}"/>
              </a:ext>
            </a:extLst>
          </p:cNvPr>
          <p:cNvCxnSpPr>
            <a:cxnSpLocks/>
          </p:cNvCxnSpPr>
          <p:nvPr/>
        </p:nvCxnSpPr>
        <p:spPr>
          <a:xfrm>
            <a:off x="2389637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D49C6C4-6086-BBF9-5B04-F13E5BA0CE9F}"/>
              </a:ext>
            </a:extLst>
          </p:cNvPr>
          <p:cNvCxnSpPr>
            <a:cxnSpLocks/>
          </p:cNvCxnSpPr>
          <p:nvPr/>
        </p:nvCxnSpPr>
        <p:spPr>
          <a:xfrm>
            <a:off x="2389637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DD9171B-C153-0E16-EA8B-415F03EA42C2}"/>
              </a:ext>
            </a:extLst>
          </p:cNvPr>
          <p:cNvCxnSpPr>
            <a:cxnSpLocks/>
          </p:cNvCxnSpPr>
          <p:nvPr/>
        </p:nvCxnSpPr>
        <p:spPr>
          <a:xfrm>
            <a:off x="2389637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957E8FDB-937C-4698-F44C-3BBA8C6CCB91}"/>
              </a:ext>
            </a:extLst>
          </p:cNvPr>
          <p:cNvSpPr/>
          <p:nvPr/>
        </p:nvSpPr>
        <p:spPr>
          <a:xfrm>
            <a:off x="952885" y="4468494"/>
            <a:ext cx="243840" cy="2438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4509C7-5A42-E150-54F1-7AB5F8ED02BB}"/>
              </a:ext>
            </a:extLst>
          </p:cNvPr>
          <p:cNvSpPr txBox="1"/>
          <p:nvPr/>
        </p:nvSpPr>
        <p:spPr>
          <a:xfrm>
            <a:off x="732403" y="409916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SW1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2195181-DE5D-BA1F-C629-6724F03E7D80}"/>
              </a:ext>
            </a:extLst>
          </p:cNvPr>
          <p:cNvSpPr/>
          <p:nvPr/>
        </p:nvSpPr>
        <p:spPr>
          <a:xfrm>
            <a:off x="5453703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C7C161-7707-8101-0646-8293D588BE18}"/>
              </a:ext>
            </a:extLst>
          </p:cNvPr>
          <p:cNvSpPr txBox="1"/>
          <p:nvPr/>
        </p:nvSpPr>
        <p:spPr>
          <a:xfrm>
            <a:off x="5073410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6B8715C-4DB8-DD8F-03D2-446AFF525918}"/>
              </a:ext>
            </a:extLst>
          </p:cNvPr>
          <p:cNvSpPr/>
          <p:nvPr/>
        </p:nvSpPr>
        <p:spPr>
          <a:xfrm>
            <a:off x="6594343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3557621-CA17-949C-DB9E-066C3461E749}"/>
              </a:ext>
            </a:extLst>
          </p:cNvPr>
          <p:cNvSpPr txBox="1"/>
          <p:nvPr/>
        </p:nvSpPr>
        <p:spPr>
          <a:xfrm>
            <a:off x="777392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BAB0D24-02B0-D688-096A-2C9329A7D2F2}"/>
              </a:ext>
            </a:extLst>
          </p:cNvPr>
          <p:cNvCxnSpPr>
            <a:cxnSpLocks/>
          </p:cNvCxnSpPr>
          <p:nvPr/>
        </p:nvCxnSpPr>
        <p:spPr>
          <a:xfrm>
            <a:off x="5813242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2B48B2E-263E-FA5F-15DD-CBC8DAF47521}"/>
              </a:ext>
            </a:extLst>
          </p:cNvPr>
          <p:cNvCxnSpPr>
            <a:cxnSpLocks/>
          </p:cNvCxnSpPr>
          <p:nvPr/>
        </p:nvCxnSpPr>
        <p:spPr>
          <a:xfrm>
            <a:off x="5813242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D01A66C-7CD0-C9F5-F5EF-05BB15B0B111}"/>
              </a:ext>
            </a:extLst>
          </p:cNvPr>
          <p:cNvCxnSpPr>
            <a:cxnSpLocks/>
          </p:cNvCxnSpPr>
          <p:nvPr/>
        </p:nvCxnSpPr>
        <p:spPr>
          <a:xfrm>
            <a:off x="5813242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C11F4744-0136-A925-15DB-AC2C22815056}"/>
              </a:ext>
            </a:extLst>
          </p:cNvPr>
          <p:cNvSpPr/>
          <p:nvPr/>
        </p:nvSpPr>
        <p:spPr>
          <a:xfrm>
            <a:off x="8195189" y="2777940"/>
            <a:ext cx="216310" cy="255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C3D0B4A-5FD7-F0C7-A0D4-7A9BEFBE3EAA}"/>
              </a:ext>
            </a:extLst>
          </p:cNvPr>
          <p:cNvSpPr txBox="1"/>
          <p:nvPr/>
        </p:nvSpPr>
        <p:spPr>
          <a:xfrm>
            <a:off x="7556874" y="271488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箭头: 左右 28">
            <a:extLst>
              <a:ext uri="{FF2B5EF4-FFF2-40B4-BE49-F238E27FC236}">
                <a16:creationId xmlns:a16="http://schemas.microsoft.com/office/drawing/2014/main" id="{5F064216-477A-E733-7126-A4288A09FB63}"/>
              </a:ext>
            </a:extLst>
          </p:cNvPr>
          <p:cNvSpPr/>
          <p:nvPr/>
        </p:nvSpPr>
        <p:spPr>
          <a:xfrm>
            <a:off x="3806403" y="3868329"/>
            <a:ext cx="1512655" cy="46166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42E50D4-D476-3A46-8AFE-A64ECE39361B}"/>
              </a:ext>
            </a:extLst>
          </p:cNvPr>
          <p:cNvSpPr txBox="1"/>
          <p:nvPr/>
        </p:nvSpPr>
        <p:spPr>
          <a:xfrm>
            <a:off x="4255749" y="4237661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SPP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5F2D3D-5D1A-9C89-6BAE-66972CF4FA94}"/>
              </a:ext>
            </a:extLst>
          </p:cNvPr>
          <p:cNvSpPr txBox="1"/>
          <p:nvPr/>
        </p:nvSpPr>
        <p:spPr>
          <a:xfrm>
            <a:off x="2494861" y="3734767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B77A5F-9112-683B-3D38-2A97D07190DC}"/>
              </a:ext>
            </a:extLst>
          </p:cNvPr>
          <p:cNvSpPr txBox="1"/>
          <p:nvPr/>
        </p:nvSpPr>
        <p:spPr>
          <a:xfrm>
            <a:off x="5924055" y="3740970"/>
            <a:ext cx="69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A2EEB2-5BC0-8C71-0004-CDF5D9602A26}"/>
              </a:ext>
            </a:extLst>
          </p:cNvPr>
          <p:cNvSpPr txBox="1"/>
          <p:nvPr/>
        </p:nvSpPr>
        <p:spPr>
          <a:xfrm>
            <a:off x="732403" y="372675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RELEASED!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28" name="图形 27" descr="灯泡和齿轮 纯色填充">
            <a:extLst>
              <a:ext uri="{FF2B5EF4-FFF2-40B4-BE49-F238E27FC236}">
                <a16:creationId xmlns:a16="http://schemas.microsoft.com/office/drawing/2014/main" id="{6FA47BD8-C173-6978-C948-E87032510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3801" y="2780006"/>
            <a:ext cx="239086" cy="23908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4E1B2285-8E4A-2F63-6AA6-5E0A4D2ADF76}"/>
              </a:ext>
            </a:extLst>
          </p:cNvPr>
          <p:cNvSpPr txBox="1"/>
          <p:nvPr/>
        </p:nvSpPr>
        <p:spPr>
          <a:xfrm>
            <a:off x="7921208" y="30596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ON!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9277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561D2-B14A-437E-1ACD-FCBBA1DA5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7AE6-7988-AED5-C93A-7E44F76D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Step 3: Exit Bluetooth AT mode and complete the program</a:t>
            </a:r>
            <a:endParaRPr lang="en-C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211D3-0F7D-178B-0E43-4AAC56B7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79CE0-73C0-2781-D872-9A414DC26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67</a:t>
            </a:fld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2809FD-1560-5BE9-8EF7-690E0CEA3646}"/>
              </a:ext>
            </a:extLst>
          </p:cNvPr>
          <p:cNvSpPr/>
          <p:nvPr/>
        </p:nvSpPr>
        <p:spPr>
          <a:xfrm>
            <a:off x="598937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D3B383-D1BF-AB59-00F1-BEE870BF0391}"/>
              </a:ext>
            </a:extLst>
          </p:cNvPr>
          <p:cNvSpPr txBox="1"/>
          <p:nvPr/>
        </p:nvSpPr>
        <p:spPr>
          <a:xfrm>
            <a:off x="61493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7BCDE6-F71A-6121-6543-C70BEFB1AD38}"/>
              </a:ext>
            </a:extLst>
          </p:cNvPr>
          <p:cNvSpPr/>
          <p:nvPr/>
        </p:nvSpPr>
        <p:spPr>
          <a:xfrm>
            <a:off x="3147445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65C3BF-5E40-1FB1-E6BC-65BDA892D1C9}"/>
              </a:ext>
            </a:extLst>
          </p:cNvPr>
          <p:cNvSpPr txBox="1"/>
          <p:nvPr/>
        </p:nvSpPr>
        <p:spPr>
          <a:xfrm>
            <a:off x="2785704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CC428B4-F009-608B-7577-33FB0EE43672}"/>
              </a:ext>
            </a:extLst>
          </p:cNvPr>
          <p:cNvCxnSpPr>
            <a:cxnSpLocks/>
          </p:cNvCxnSpPr>
          <p:nvPr/>
        </p:nvCxnSpPr>
        <p:spPr>
          <a:xfrm>
            <a:off x="2389637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AE03176-8B2D-E655-497A-E8C37FB07E5D}"/>
              </a:ext>
            </a:extLst>
          </p:cNvPr>
          <p:cNvCxnSpPr>
            <a:cxnSpLocks/>
          </p:cNvCxnSpPr>
          <p:nvPr/>
        </p:nvCxnSpPr>
        <p:spPr>
          <a:xfrm>
            <a:off x="2389637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FB88677-2A74-0865-270A-15D77BE98436}"/>
              </a:ext>
            </a:extLst>
          </p:cNvPr>
          <p:cNvCxnSpPr>
            <a:cxnSpLocks/>
          </p:cNvCxnSpPr>
          <p:nvPr/>
        </p:nvCxnSpPr>
        <p:spPr>
          <a:xfrm>
            <a:off x="2389637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C73482E7-260F-88FB-157D-870DCBBEF671}"/>
              </a:ext>
            </a:extLst>
          </p:cNvPr>
          <p:cNvSpPr/>
          <p:nvPr/>
        </p:nvSpPr>
        <p:spPr>
          <a:xfrm>
            <a:off x="952885" y="4468494"/>
            <a:ext cx="243840" cy="2438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F8E207A-4063-F412-5343-D67634A76F30}"/>
              </a:ext>
            </a:extLst>
          </p:cNvPr>
          <p:cNvSpPr txBox="1"/>
          <p:nvPr/>
        </p:nvSpPr>
        <p:spPr>
          <a:xfrm>
            <a:off x="732403" y="409916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SW1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52379D-2765-C61A-6BB1-F52D31B3B04C}"/>
              </a:ext>
            </a:extLst>
          </p:cNvPr>
          <p:cNvSpPr/>
          <p:nvPr/>
        </p:nvSpPr>
        <p:spPr>
          <a:xfrm>
            <a:off x="5453703" y="3362960"/>
            <a:ext cx="519812" cy="1493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4C7198-6192-B192-87F4-B00AB91CF377}"/>
              </a:ext>
            </a:extLst>
          </p:cNvPr>
          <p:cNvSpPr txBox="1"/>
          <p:nvPr/>
        </p:nvSpPr>
        <p:spPr>
          <a:xfrm>
            <a:off x="5073410" y="29565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Bluetooth</a:t>
            </a:r>
            <a:endParaRPr lang="zh-CN" altLang="en-US" sz="2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9F03528-15D3-6AA7-3F55-E2282AABA86F}"/>
              </a:ext>
            </a:extLst>
          </p:cNvPr>
          <p:cNvSpPr/>
          <p:nvPr/>
        </p:nvSpPr>
        <p:spPr>
          <a:xfrm>
            <a:off x="6594343" y="2001520"/>
            <a:ext cx="1950720" cy="285496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E1E81D-F040-7282-F546-AAC89595DFC4}"/>
              </a:ext>
            </a:extLst>
          </p:cNvPr>
          <p:cNvSpPr txBox="1"/>
          <p:nvPr/>
        </p:nvSpPr>
        <p:spPr>
          <a:xfrm>
            <a:off x="7773924" y="200151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Tiva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9DCB97C-F5CC-359C-67F8-D7C8FF687E35}"/>
              </a:ext>
            </a:extLst>
          </p:cNvPr>
          <p:cNvCxnSpPr>
            <a:cxnSpLocks/>
          </p:cNvCxnSpPr>
          <p:nvPr/>
        </p:nvCxnSpPr>
        <p:spPr>
          <a:xfrm>
            <a:off x="5813242" y="351536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0412462-B404-B962-DE71-3A2C3552AA8B}"/>
              </a:ext>
            </a:extLst>
          </p:cNvPr>
          <p:cNvCxnSpPr>
            <a:cxnSpLocks/>
          </p:cNvCxnSpPr>
          <p:nvPr/>
        </p:nvCxnSpPr>
        <p:spPr>
          <a:xfrm>
            <a:off x="5813242" y="3730625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4F30F75-EE3E-81D3-5EB1-CA86F45DC007}"/>
              </a:ext>
            </a:extLst>
          </p:cNvPr>
          <p:cNvCxnSpPr>
            <a:cxnSpLocks/>
          </p:cNvCxnSpPr>
          <p:nvPr/>
        </p:nvCxnSpPr>
        <p:spPr>
          <a:xfrm>
            <a:off x="5813242" y="3622040"/>
            <a:ext cx="9118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EEA134D-8C1A-F0AE-5842-35853361452D}"/>
              </a:ext>
            </a:extLst>
          </p:cNvPr>
          <p:cNvSpPr/>
          <p:nvPr/>
        </p:nvSpPr>
        <p:spPr>
          <a:xfrm>
            <a:off x="8195189" y="2777940"/>
            <a:ext cx="216310" cy="255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45415D4-9911-2DA4-233A-835E019A5C1D}"/>
              </a:ext>
            </a:extLst>
          </p:cNvPr>
          <p:cNvSpPr txBox="1"/>
          <p:nvPr/>
        </p:nvSpPr>
        <p:spPr>
          <a:xfrm>
            <a:off x="7556874" y="271488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箭头: 左右 28">
            <a:extLst>
              <a:ext uri="{FF2B5EF4-FFF2-40B4-BE49-F238E27FC236}">
                <a16:creationId xmlns:a16="http://schemas.microsoft.com/office/drawing/2014/main" id="{09003799-F31D-468D-FC8B-F87A9D4D63D5}"/>
              </a:ext>
            </a:extLst>
          </p:cNvPr>
          <p:cNvSpPr/>
          <p:nvPr/>
        </p:nvSpPr>
        <p:spPr>
          <a:xfrm>
            <a:off x="3806403" y="3868329"/>
            <a:ext cx="1512655" cy="46166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E86E699-66E2-8A95-EBFB-95C9CAACA4F1}"/>
              </a:ext>
            </a:extLst>
          </p:cNvPr>
          <p:cNvSpPr txBox="1"/>
          <p:nvPr/>
        </p:nvSpPr>
        <p:spPr>
          <a:xfrm>
            <a:off x="4255749" y="4237661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SPP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1174D9-978E-7383-3871-89921092A7F8}"/>
              </a:ext>
            </a:extLst>
          </p:cNvPr>
          <p:cNvSpPr txBox="1"/>
          <p:nvPr/>
        </p:nvSpPr>
        <p:spPr>
          <a:xfrm>
            <a:off x="2494861" y="3734767"/>
            <a:ext cx="69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7AE2CF-DCB7-6C32-00A7-C6F7124CC122}"/>
              </a:ext>
            </a:extLst>
          </p:cNvPr>
          <p:cNvSpPr txBox="1"/>
          <p:nvPr/>
        </p:nvSpPr>
        <p:spPr>
          <a:xfrm>
            <a:off x="5924055" y="3740970"/>
            <a:ext cx="69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UART5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38400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53464F-BE62-CFBD-98F3-8CD528365A1C}"/>
              </a:ext>
            </a:extLst>
          </p:cNvPr>
          <p:cNvSpPr txBox="1"/>
          <p:nvPr/>
        </p:nvSpPr>
        <p:spPr>
          <a:xfrm>
            <a:off x="732403" y="372675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RELEASED!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28" name="图形 27" descr="灯泡和齿轮 纯色填充">
            <a:extLst>
              <a:ext uri="{FF2B5EF4-FFF2-40B4-BE49-F238E27FC236}">
                <a16:creationId xmlns:a16="http://schemas.microsoft.com/office/drawing/2014/main" id="{9A14CA16-8D43-2D6E-F5B6-8D4B5C3FD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3801" y="2780006"/>
            <a:ext cx="239086" cy="23908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1A0BF79C-547E-A537-F9FB-400DE46768B4}"/>
              </a:ext>
            </a:extLst>
          </p:cNvPr>
          <p:cNvSpPr txBox="1"/>
          <p:nvPr/>
        </p:nvSpPr>
        <p:spPr>
          <a:xfrm>
            <a:off x="7921208" y="30596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ON!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1822CC-16EF-A3A2-8C5B-2C3F21754C6D}"/>
              </a:ext>
            </a:extLst>
          </p:cNvPr>
          <p:cNvSpPr txBox="1"/>
          <p:nvPr/>
        </p:nvSpPr>
        <p:spPr>
          <a:xfrm>
            <a:off x="679197" y="4938703"/>
            <a:ext cx="547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Send another character to remotely turn off the LED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551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9EBAB-FD48-B8E8-F78F-30ED7392D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64EC-74ED-48E6-68B4-B647E5C36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Step 3: Exit Bluetooth AT mode and complete the program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2CFA8-9340-B487-1F5D-F52962893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7" y="1677798"/>
            <a:ext cx="8377085" cy="4664278"/>
          </a:xfrm>
        </p:spPr>
        <p:txBody>
          <a:bodyPr/>
          <a:lstStyle/>
          <a:p>
            <a:pPr marL="514350" indent="-514350">
              <a:buFont typeface="+mj-lt"/>
              <a:buAutoNum type="arabicPeriod" startAt="8"/>
            </a:pPr>
            <a:r>
              <a:rPr lang="en-US" altLang="zh-CN" dirty="0"/>
              <a:t>Wait for the Bluetooth modules to pair and connect. Two Bluetooth modules are successfully connected if the LED blinks twice at a time</a:t>
            </a:r>
          </a:p>
          <a:p>
            <a:pPr marL="514350" indent="-514350">
              <a:buFont typeface="+mj-lt"/>
              <a:buAutoNum type="arabicPeriod" startAt="8"/>
            </a:pPr>
            <a:endParaRPr lang="en-US" altLang="zh-CN" dirty="0"/>
          </a:p>
          <a:p>
            <a:pPr marL="514350" indent="-514350">
              <a:buFont typeface="+mj-lt"/>
              <a:buAutoNum type="arabicPeriod" startAt="8"/>
            </a:pPr>
            <a:r>
              <a:rPr lang="en-US" altLang="zh-CN" dirty="0"/>
              <a:t>Press SW1 on the master board and check the behavior of the LED on the slave 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ED866-D6BD-04B9-BB92-FBE2483EE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7C53D-CB88-EBC6-DD91-62873AC6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68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49737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B1BE-4EC3-2746-1C38-69B6011B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67C87-881C-87BD-62C6-4910F2C4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69</a:t>
            </a:fld>
            <a:endParaRPr lang="en-US" altLang="zh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457A7-5B02-13C8-6F94-C183295E2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7" y="1838960"/>
            <a:ext cx="8377085" cy="398173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Connect the Bluetooth HC-05 module to </a:t>
            </a:r>
            <a:r>
              <a:rPr lang="en-US" altLang="zh-CN" dirty="0" err="1"/>
              <a:t>Tiva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Enter Bluetooth AT mode and configure the Bluetooth module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Exit Bluetooth AT mode and complete the program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47568E7-A518-56ED-B32A-AC129F1B9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200" y="6553200"/>
            <a:ext cx="8534400" cy="304800"/>
          </a:xfrm>
        </p:spPr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18415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/>
              <a:t>Step 1: Connect the Bluetooth HC-05 module to </a:t>
            </a:r>
            <a:r>
              <a:rPr lang="en-US" altLang="zh-TW" sz="2400" dirty="0" err="1"/>
              <a:t>Tiva</a:t>
            </a:r>
            <a:endParaRPr lang="zh-TW" altLang="en-US" sz="2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7</a:t>
            </a:fld>
            <a:endParaRPr lang="en-US" altLang="zh-TW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0BD45-737D-883B-8537-7EAFCF14E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200" y="6553200"/>
            <a:ext cx="8534400" cy="304800"/>
          </a:xfrm>
        </p:spPr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64794-D502-79F5-F826-7282666B6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7" y="1897626"/>
            <a:ext cx="8377085" cy="392306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Connection: Bluetooth -&gt; </a:t>
            </a:r>
            <a:r>
              <a:rPr lang="en-US" dirty="0" err="1"/>
              <a:t>Tiva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RXD -&gt; PE5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TXD -&gt; PE4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GND -&gt; GND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VCC -&gt; VBUS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EN -&gt; VCC only in AT mode!</a:t>
            </a:r>
          </a:p>
        </p:txBody>
      </p:sp>
    </p:spTree>
    <p:extLst>
      <p:ext uri="{BB962C8B-B14F-4D97-AF65-F5344CB8AC3E}">
        <p14:creationId xmlns:p14="http://schemas.microsoft.com/office/powerpoint/2010/main" val="12103776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DF1BD-A523-5F9C-FE0A-85E02F178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9E0CD-159B-910A-2F31-689E7F95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8D9A61-D8E9-8B7A-A961-33B54A23D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70</a:t>
            </a:fld>
            <a:endParaRPr lang="en-US" altLang="zh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40B3B-6ACB-F070-B30D-A15D67B2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11" y="3345821"/>
            <a:ext cx="3030862" cy="58545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Expected results: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ACD6A7A-4181-DEF6-15EC-395485894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200" y="6553200"/>
            <a:ext cx="8534400" cy="304800"/>
          </a:xfrm>
        </p:spPr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pic>
        <p:nvPicPr>
          <p:cNvPr id="4" name="bluetooth_demo">
            <a:hlinkClick r:id="" action="ppaction://media"/>
            <a:extLst>
              <a:ext uri="{FF2B5EF4-FFF2-40B4-BE49-F238E27FC236}">
                <a16:creationId xmlns:a16="http://schemas.microsoft.com/office/drawing/2014/main" id="{17406B38-58BC-003D-1361-6E0296437C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91197" y="860998"/>
            <a:ext cx="3147892" cy="555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0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B1BE-4EC3-2746-1C38-69B6011B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67C87-881C-87BD-62C6-4910F2C4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71</a:t>
            </a:fld>
            <a:endParaRPr lang="en-US" altLang="zh-TW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00053C7-8320-4643-90A7-5AEEF09D844F}"/>
              </a:ext>
            </a:extLst>
          </p:cNvPr>
          <p:cNvSpPr txBox="1">
            <a:spLocks/>
          </p:cNvSpPr>
          <p:nvPr/>
        </p:nvSpPr>
        <p:spPr>
          <a:xfrm>
            <a:off x="0" y="1746602"/>
            <a:ext cx="9144000" cy="3364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ea typeface="微软雅黑" panose="020B0503020204020204" pitchFamily="34" charset="-122"/>
                <a:cs typeface="+mj-cs"/>
              </a:rPr>
              <a:t>Thanks for listening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 panose="030F0702030302020204" pitchFamily="66" charset="0"/>
                <a:ea typeface="微软雅黑" panose="020B0503020204020204" pitchFamily="34" charset="-122"/>
                <a:cs typeface="+mj-cs"/>
              </a:rPr>
              <a:t>！</a:t>
            </a:r>
            <a:b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</a:br>
            <a:b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</a:b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mic Sans MS" panose="030F0702030302020204" pitchFamily="66" charset="0"/>
                <a:ea typeface="等线 Light" panose="02010600030101010101" pitchFamily="2" charset="-122"/>
                <a:cs typeface="+mj-cs"/>
              </a:rPr>
              <a:t>Q &amp; A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omic Sans MS" panose="030F0702030302020204" pitchFamily="66" charset="0"/>
              <a:ea typeface="等线 Light" panose="02010600030101010101" pitchFamily="2" charset="-122"/>
              <a:cs typeface="+mj-cs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7662344-2FA9-58AC-B03D-A545E408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200" y="6553200"/>
            <a:ext cx="8534400" cy="304800"/>
          </a:xfrm>
        </p:spPr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0922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000" dirty="0"/>
              <a:t>Step 2: Enter Bluetooth AT mode and configure the Bluetooth module</a:t>
            </a:r>
            <a:endParaRPr lang="zh-TW" altLang="en-US" sz="2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8</a:t>
            </a:fld>
            <a:endParaRPr lang="en-US" altLang="zh-TW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63028C-148D-CD73-139B-58657E7FF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200" y="6553200"/>
            <a:ext cx="8534400" cy="304800"/>
          </a:xfrm>
        </p:spPr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72FBF4-CA9C-2D14-9EA4-E3631F334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7" y="1661020"/>
            <a:ext cx="8377085" cy="415967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2.1: Enable Bluetooth AT mode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2.2: Check current Bluetooth configurations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2.3: Modify Bluetooth configurations for the master and the slave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2.4: Read and understand the code</a:t>
            </a:r>
          </a:p>
        </p:txBody>
      </p:sp>
    </p:spTree>
    <p:extLst>
      <p:ext uri="{BB962C8B-B14F-4D97-AF65-F5344CB8AC3E}">
        <p14:creationId xmlns:p14="http://schemas.microsoft.com/office/powerpoint/2010/main" val="221994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8EC3B-7C2C-A534-4D22-8EFDFBA78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2EDF42-4455-D8F2-610C-9C412CC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/>
              <a:t>Step 2.1: Enable Bluetooth AT mode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3E06D1-7C46-E1F7-97DD-456C14E39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92DD-FC8A-4A82-B4DA-E2F0193739F0}" type="slidenum">
              <a:rPr lang="en-US" altLang="zh-TW" smtClean="0"/>
              <a:pPr/>
              <a:t>9</a:t>
            </a:fld>
            <a:endParaRPr lang="en-US" altLang="zh-TW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B9777-6E15-0A20-729B-68B6270AF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200" y="6553200"/>
            <a:ext cx="8534400" cy="304800"/>
          </a:xfrm>
        </p:spPr>
        <p:txBody>
          <a:bodyPr/>
          <a:lstStyle/>
          <a:p>
            <a:r>
              <a:rPr lang="fr-FR" altLang="zh-TW" dirty="0"/>
              <a:t>CENG2400 Tut0</a:t>
            </a:r>
            <a:r>
              <a:rPr lang="en-US" altLang="zh-TW" dirty="0"/>
              <a:t>5</a:t>
            </a:r>
            <a:r>
              <a:rPr lang="fr-FR" altLang="zh-TW" dirty="0"/>
              <a:t>: UART Communication</a:t>
            </a:r>
            <a:endParaRPr lang="en-US" altLang="zh-TW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76B9BA-D07C-76D4-61BC-0E993F927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7" y="1828800"/>
            <a:ext cx="8377085" cy="438744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b="1" dirty="0">
                <a:solidFill>
                  <a:srgbClr val="FF0000"/>
                </a:solidFill>
              </a:rPr>
              <a:t>Connect Bluetooth-EN to </a:t>
            </a:r>
            <a:r>
              <a:rPr lang="en-US" altLang="zh-CN" b="1" dirty="0" err="1">
                <a:solidFill>
                  <a:srgbClr val="FF0000"/>
                </a:solidFill>
              </a:rPr>
              <a:t>Tiva</a:t>
            </a:r>
            <a:r>
              <a:rPr lang="en-US" altLang="zh-CN" b="1" dirty="0">
                <a:solidFill>
                  <a:srgbClr val="FF0000"/>
                </a:solidFill>
              </a:rPr>
              <a:t>-VCC</a:t>
            </a:r>
          </a:p>
          <a:p>
            <a:pPr marL="514350" indent="-514350">
              <a:buFont typeface="+mj-lt"/>
              <a:buAutoNum type="arabicPeriod"/>
            </a:pPr>
            <a:endParaRPr lang="en-US" altLang="zh-CN" b="1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>
                <a:solidFill>
                  <a:srgbClr val="FF0000"/>
                </a:solidFill>
              </a:rPr>
              <a:t>Push down the button on the Bluetooth module </a:t>
            </a:r>
            <a:r>
              <a:rPr lang="en-US" altLang="zh-CN" dirty="0"/>
              <a:t>and power off the board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Hold down the button and power up the board until the LED blinks slowly (with a period of ~2s)</a:t>
            </a:r>
          </a:p>
        </p:txBody>
      </p:sp>
    </p:spTree>
    <p:extLst>
      <p:ext uri="{BB962C8B-B14F-4D97-AF65-F5344CB8AC3E}">
        <p14:creationId xmlns:p14="http://schemas.microsoft.com/office/powerpoint/2010/main" val="357469465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Palatino Linotype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8896</TotalTime>
  <Words>3272</Words>
  <Application>Microsoft Office PowerPoint</Application>
  <PresentationFormat>全屏显示(4:3)</PresentationFormat>
  <Paragraphs>1041</Paragraphs>
  <Slides>71</Slides>
  <Notes>70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0" baseType="lpstr">
      <vt:lpstr>黑体</vt:lpstr>
      <vt:lpstr>Arial</vt:lpstr>
      <vt:lpstr>Calibri</vt:lpstr>
      <vt:lpstr>Calibri Light</vt:lpstr>
      <vt:lpstr>Comic Sans MS</vt:lpstr>
      <vt:lpstr>Courier New</vt:lpstr>
      <vt:lpstr>Palatino Linotype</vt:lpstr>
      <vt:lpstr>Times New Roman</vt:lpstr>
      <vt:lpstr>Default Design</vt:lpstr>
      <vt:lpstr>CENG2400 Embedded System Design Tutorial 05: UART Communication  </vt:lpstr>
      <vt:lpstr>Outline</vt:lpstr>
      <vt:lpstr>Objective</vt:lpstr>
      <vt:lpstr>Objective</vt:lpstr>
      <vt:lpstr>Step 1: Connect the Bluetooth HC-05 module to Tiva</vt:lpstr>
      <vt:lpstr>Step 1: Connect the Bluetooth HC-05 module to Tiva</vt:lpstr>
      <vt:lpstr>Step 1: Connect the Bluetooth HC-05 module to Tiva</vt:lpstr>
      <vt:lpstr>Step 2: Enter Bluetooth AT mode and configure the Bluetooth module</vt:lpstr>
      <vt:lpstr>Step 2.1: Enable Bluetooth AT mode</vt:lpstr>
      <vt:lpstr>Step 2.2: Check current Bluetooth configurations</vt:lpstr>
      <vt:lpstr>Step 2.2: Check current Bluetooth configurations</vt:lpstr>
      <vt:lpstr>Step 2.3: Modify Bluetooth configurations for the master and the slave</vt:lpstr>
      <vt:lpstr>Step 2.3: Modify Bluetooth configurations for the master and the slave</vt:lpstr>
      <vt:lpstr>Step 2.3: Modify Bluetooth configurations for the master and the slave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2.4: Read and understand the code</vt:lpstr>
      <vt:lpstr>Step 3: Exit Bluetooth AT mode and complete the program</vt:lpstr>
      <vt:lpstr>Step 3: Exit Bluetooth AT mode and complete the program</vt:lpstr>
      <vt:lpstr>Step 3: Exit Bluetooth AT mode and complete the program</vt:lpstr>
      <vt:lpstr>Step 3: Exit Bluetooth AT mode and complete the program</vt:lpstr>
      <vt:lpstr>Step 3: Exit Bluetooth AT mode and complete the program</vt:lpstr>
      <vt:lpstr>Step 3: Exit Bluetooth AT mode and complete the program</vt:lpstr>
      <vt:lpstr>Step 3: Exit Bluetooth AT mode and complete the program</vt:lpstr>
      <vt:lpstr>Step 3: Exit Bluetooth AT mode and complete the program</vt:lpstr>
      <vt:lpstr>Step 3: Exit Bluetooth AT mode and complete the program</vt:lpstr>
      <vt:lpstr>Step 3: Exit Bluetooth AT mode and complete the program</vt:lpstr>
      <vt:lpstr>Step 3: Exit Bluetooth AT mode and complete the program</vt:lpstr>
      <vt:lpstr>Step 3: Exit Bluetooth AT mode and complete the program</vt:lpstr>
      <vt:lpstr>Step 3: Exit Bluetooth AT mode and complete the program</vt:lpstr>
      <vt:lpstr>Step 3: Exit Bluetooth AT mode and complete the program</vt:lpstr>
      <vt:lpstr>Step 3: Exit Bluetooth AT mode and complete the program</vt:lpstr>
      <vt:lpstr>Step 3: Exit Bluetooth AT mode and complete the program</vt:lpstr>
      <vt:lpstr>Step 3: Exit Bluetooth AT mode and complete the program</vt:lpstr>
      <vt:lpstr>Step 3: Exit Bluetooth AT mode and complete the program</vt:lpstr>
      <vt:lpstr>Summary</vt:lpstr>
      <vt:lpstr>Summary</vt:lpstr>
      <vt:lpstr>Q&amp;A</vt:lpstr>
    </vt:vector>
  </TitlesOfParts>
  <Company>CUHK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A</dc:title>
  <dc:creator>CPR</dc:creator>
  <cp:lastModifiedBy>Chenchen ZHAO</cp:lastModifiedBy>
  <cp:revision>954</cp:revision>
  <dcterms:created xsi:type="dcterms:W3CDTF">2009-06-22T06:30:38Z</dcterms:created>
  <dcterms:modified xsi:type="dcterms:W3CDTF">2024-10-22T05:45:46Z</dcterms:modified>
</cp:coreProperties>
</file>